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0" r:id="rId5"/>
    <p:sldMasterId id="2147483703" r:id="rId6"/>
  </p:sldMasterIdLst>
  <p:notesMasterIdLst>
    <p:notesMasterId r:id="rId25"/>
  </p:notesMasterIdLst>
  <p:handoutMasterIdLst>
    <p:handoutMasterId r:id="rId26"/>
  </p:handoutMasterIdLst>
  <p:sldIdLst>
    <p:sldId id="274" r:id="rId7"/>
    <p:sldId id="342" r:id="rId8"/>
    <p:sldId id="365" r:id="rId9"/>
    <p:sldId id="361" r:id="rId10"/>
    <p:sldId id="341" r:id="rId11"/>
    <p:sldId id="352" r:id="rId12"/>
    <p:sldId id="353" r:id="rId13"/>
    <p:sldId id="354" r:id="rId14"/>
    <p:sldId id="355" r:id="rId15"/>
    <p:sldId id="356" r:id="rId16"/>
    <p:sldId id="358" r:id="rId17"/>
    <p:sldId id="359" r:id="rId18"/>
    <p:sldId id="368" r:id="rId19"/>
    <p:sldId id="367" r:id="rId20"/>
    <p:sldId id="369" r:id="rId21"/>
    <p:sldId id="373" r:id="rId22"/>
    <p:sldId id="371" r:id="rId23"/>
    <p:sldId id="257" r:id="rId24"/>
  </p:sldIdLst>
  <p:sldSz cx="9144000" cy="514985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 userDrawn="1">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CC60A8"/>
    <a:srgbClr val="C64C9C"/>
    <a:srgbClr val="0F99D6"/>
    <a:srgbClr val="FAA61A"/>
    <a:srgbClr val="DE9433"/>
    <a:srgbClr val="EB9433"/>
    <a:srgbClr val="EB9B33"/>
    <a:srgbClr val="E69B33"/>
    <a:srgbClr val="DA9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60"/>
  </p:normalViewPr>
  <p:slideViewPr>
    <p:cSldViewPr snapToGrid="0">
      <p:cViewPr varScale="1">
        <p:scale>
          <a:sx n="142" d="100"/>
          <a:sy n="142" d="100"/>
        </p:scale>
        <p:origin x="744" y="120"/>
      </p:cViewPr>
      <p:guideLst>
        <p:guide orient="horz" pos="374"/>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97812B-D59B-4739-8E12-36455B19DD45}"/>
              </a:ext>
            </a:extLst>
          </p:cNvPr>
          <p:cNvSpPr>
            <a:spLocks noGrp="1"/>
          </p:cNvSpPr>
          <p:nvPr>
            <p:ph type="hdr" sz="quarter"/>
          </p:nvPr>
        </p:nvSpPr>
        <p:spPr>
          <a:xfrm>
            <a:off x="0" y="1"/>
            <a:ext cx="4301543" cy="341561"/>
          </a:xfrm>
          <a:prstGeom prst="rect">
            <a:avLst/>
          </a:prstGeom>
        </p:spPr>
        <p:txBody>
          <a:bodyPr vert="horz" lIns="106985" tIns="53492" rIns="106985" bIns="53492" rtlCol="0"/>
          <a:lstStyle>
            <a:lvl1pPr algn="l">
              <a:defRPr sz="1400"/>
            </a:lvl1pPr>
          </a:lstStyle>
          <a:p>
            <a:endParaRPr lang="en-AU"/>
          </a:p>
        </p:txBody>
      </p:sp>
      <p:sp>
        <p:nvSpPr>
          <p:cNvPr id="3" name="Date Placeholder 2">
            <a:extLst>
              <a:ext uri="{FF2B5EF4-FFF2-40B4-BE49-F238E27FC236}">
                <a16:creationId xmlns:a16="http://schemas.microsoft.com/office/drawing/2014/main" id="{D0E43401-16C1-4DCE-9A07-CFE9EEB47606}"/>
              </a:ext>
            </a:extLst>
          </p:cNvPr>
          <p:cNvSpPr>
            <a:spLocks noGrp="1"/>
          </p:cNvSpPr>
          <p:nvPr>
            <p:ph type="dt" sz="quarter" idx="1"/>
          </p:nvPr>
        </p:nvSpPr>
        <p:spPr>
          <a:xfrm>
            <a:off x="5623372" y="1"/>
            <a:ext cx="4301543" cy="341561"/>
          </a:xfrm>
          <a:prstGeom prst="rect">
            <a:avLst/>
          </a:prstGeom>
        </p:spPr>
        <p:txBody>
          <a:bodyPr vert="horz" lIns="106985" tIns="53492" rIns="106985" bIns="53492" rtlCol="0"/>
          <a:lstStyle>
            <a:lvl1pPr algn="r">
              <a:defRPr sz="1400"/>
            </a:lvl1pPr>
          </a:lstStyle>
          <a:p>
            <a:fld id="{9163B062-9D7A-4B71-B566-28DEB6653AF9}" type="datetimeFigureOut">
              <a:rPr lang="en-AU" smtClean="0"/>
              <a:t>17/02/2022</a:t>
            </a:fld>
            <a:endParaRPr lang="en-AU"/>
          </a:p>
        </p:txBody>
      </p:sp>
      <p:sp>
        <p:nvSpPr>
          <p:cNvPr id="4" name="Footer Placeholder 3">
            <a:extLst>
              <a:ext uri="{FF2B5EF4-FFF2-40B4-BE49-F238E27FC236}">
                <a16:creationId xmlns:a16="http://schemas.microsoft.com/office/drawing/2014/main" id="{04962DED-4B82-4D01-908B-6B590ADDE1F6}"/>
              </a:ext>
            </a:extLst>
          </p:cNvPr>
          <p:cNvSpPr>
            <a:spLocks noGrp="1"/>
          </p:cNvSpPr>
          <p:nvPr>
            <p:ph type="ftr" sz="quarter" idx="2"/>
          </p:nvPr>
        </p:nvSpPr>
        <p:spPr>
          <a:xfrm>
            <a:off x="0" y="6456116"/>
            <a:ext cx="4301543" cy="341559"/>
          </a:xfrm>
          <a:prstGeom prst="rect">
            <a:avLst/>
          </a:prstGeom>
        </p:spPr>
        <p:txBody>
          <a:bodyPr vert="horz" lIns="106985" tIns="53492" rIns="106985" bIns="53492" rtlCol="0" anchor="b"/>
          <a:lstStyle>
            <a:lvl1pPr algn="l">
              <a:defRPr sz="1400"/>
            </a:lvl1pPr>
          </a:lstStyle>
          <a:p>
            <a:endParaRPr lang="en-AU"/>
          </a:p>
        </p:txBody>
      </p:sp>
      <p:sp>
        <p:nvSpPr>
          <p:cNvPr id="5" name="Slide Number Placeholder 4">
            <a:extLst>
              <a:ext uri="{FF2B5EF4-FFF2-40B4-BE49-F238E27FC236}">
                <a16:creationId xmlns:a16="http://schemas.microsoft.com/office/drawing/2014/main" id="{0F37B43B-24BC-45E6-9604-5F3BD852EF29}"/>
              </a:ext>
            </a:extLst>
          </p:cNvPr>
          <p:cNvSpPr>
            <a:spLocks noGrp="1"/>
          </p:cNvSpPr>
          <p:nvPr>
            <p:ph type="sldNum" sz="quarter" idx="3"/>
          </p:nvPr>
        </p:nvSpPr>
        <p:spPr>
          <a:xfrm>
            <a:off x="5623372" y="6456116"/>
            <a:ext cx="4301543" cy="341559"/>
          </a:xfrm>
          <a:prstGeom prst="rect">
            <a:avLst/>
          </a:prstGeom>
        </p:spPr>
        <p:txBody>
          <a:bodyPr vert="horz" lIns="106985" tIns="53492" rIns="106985" bIns="53492" rtlCol="0" anchor="b"/>
          <a:lstStyle>
            <a:lvl1pPr algn="r">
              <a:defRPr sz="1400"/>
            </a:lvl1pPr>
          </a:lstStyle>
          <a:p>
            <a:fld id="{F9F000FF-2EA4-4D40-8B59-9EED05D30647}" type="slidenum">
              <a:rPr lang="en-AU" smtClean="0"/>
              <a:t>‹#›</a:t>
            </a:fld>
            <a:endParaRPr lang="en-AU"/>
          </a:p>
        </p:txBody>
      </p:sp>
    </p:spTree>
    <p:extLst>
      <p:ext uri="{BB962C8B-B14F-4D97-AF65-F5344CB8AC3E}">
        <p14:creationId xmlns:p14="http://schemas.microsoft.com/office/powerpoint/2010/main" val="692350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465"/>
          </a:xfrm>
          <a:prstGeom prst="rect">
            <a:avLst/>
          </a:prstGeom>
        </p:spPr>
        <p:txBody>
          <a:bodyPr vert="horz" lIns="106985" tIns="53492" rIns="106985" bIns="53492" rtlCol="0"/>
          <a:lstStyle>
            <a:lvl1pPr algn="l">
              <a:defRPr sz="1400"/>
            </a:lvl1pPr>
          </a:lstStyle>
          <a:p>
            <a:endParaRPr lang="en-US"/>
          </a:p>
        </p:txBody>
      </p:sp>
      <p:sp>
        <p:nvSpPr>
          <p:cNvPr id="3" name="Date Placeholder 2"/>
          <p:cNvSpPr>
            <a:spLocks noGrp="1"/>
          </p:cNvSpPr>
          <p:nvPr>
            <p:ph type="dt" idx="1"/>
          </p:nvPr>
        </p:nvSpPr>
        <p:spPr>
          <a:xfrm>
            <a:off x="5623372" y="0"/>
            <a:ext cx="4301543" cy="339465"/>
          </a:xfrm>
          <a:prstGeom prst="rect">
            <a:avLst/>
          </a:prstGeom>
        </p:spPr>
        <p:txBody>
          <a:bodyPr vert="horz" lIns="106985" tIns="53492" rIns="106985" bIns="53492" rtlCol="0"/>
          <a:lstStyle>
            <a:lvl1pPr algn="r">
              <a:defRPr sz="1400"/>
            </a:lvl1pPr>
          </a:lstStyle>
          <a:p>
            <a:fld id="{91830269-80AF-044F-AF06-89FC1FEECD0C}" type="datetimeFigureOut">
              <a:rPr lang="en-US" smtClean="0"/>
              <a:t>2/17/2022</a:t>
            </a:fld>
            <a:endParaRPr lang="en-US"/>
          </a:p>
        </p:txBody>
      </p:sp>
      <p:sp>
        <p:nvSpPr>
          <p:cNvPr id="4" name="Slide Image Placeholder 3"/>
          <p:cNvSpPr>
            <a:spLocks noGrp="1" noRot="1" noChangeAspect="1"/>
          </p:cNvSpPr>
          <p:nvPr>
            <p:ph type="sldImg" idx="2"/>
          </p:nvPr>
        </p:nvSpPr>
        <p:spPr>
          <a:xfrm>
            <a:off x="2700338" y="509588"/>
            <a:ext cx="4525962" cy="2549525"/>
          </a:xfrm>
          <a:prstGeom prst="rect">
            <a:avLst/>
          </a:prstGeom>
          <a:noFill/>
          <a:ln w="12700">
            <a:solidFill>
              <a:prstClr val="black"/>
            </a:solidFill>
          </a:ln>
        </p:spPr>
        <p:txBody>
          <a:bodyPr vert="horz" lIns="106985" tIns="53492" rIns="106985" bIns="53492" rtlCol="0" anchor="ctr"/>
          <a:lstStyle/>
          <a:p>
            <a:endParaRPr lang="en-US"/>
          </a:p>
        </p:txBody>
      </p:sp>
      <p:sp>
        <p:nvSpPr>
          <p:cNvPr id="5" name="Notes Placeholder 4"/>
          <p:cNvSpPr>
            <a:spLocks noGrp="1"/>
          </p:cNvSpPr>
          <p:nvPr>
            <p:ph type="body" sz="quarter" idx="3"/>
          </p:nvPr>
        </p:nvSpPr>
        <p:spPr>
          <a:xfrm>
            <a:off x="992664" y="3229106"/>
            <a:ext cx="7941310" cy="3059373"/>
          </a:xfrm>
          <a:prstGeom prst="rect">
            <a:avLst/>
          </a:prstGeom>
        </p:spPr>
        <p:txBody>
          <a:bodyPr vert="horz" lIns="106985" tIns="53492" rIns="106985" bIns="53492"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6456116"/>
            <a:ext cx="4301543" cy="339465"/>
          </a:xfrm>
          <a:prstGeom prst="rect">
            <a:avLst/>
          </a:prstGeom>
        </p:spPr>
        <p:txBody>
          <a:bodyPr vert="horz" lIns="106985" tIns="53492" rIns="106985" bIns="53492" rtlCol="0" anchor="b"/>
          <a:lstStyle>
            <a:lvl1pPr algn="l">
              <a:defRPr sz="1400"/>
            </a:lvl1pPr>
          </a:lstStyle>
          <a:p>
            <a:endParaRPr lang="en-US"/>
          </a:p>
        </p:txBody>
      </p:sp>
      <p:sp>
        <p:nvSpPr>
          <p:cNvPr id="7" name="Slide Number Placeholder 6"/>
          <p:cNvSpPr>
            <a:spLocks noGrp="1"/>
          </p:cNvSpPr>
          <p:nvPr>
            <p:ph type="sldNum" sz="quarter" idx="5"/>
          </p:nvPr>
        </p:nvSpPr>
        <p:spPr>
          <a:xfrm>
            <a:off x="5623372" y="6456116"/>
            <a:ext cx="4301543" cy="339465"/>
          </a:xfrm>
          <a:prstGeom prst="rect">
            <a:avLst/>
          </a:prstGeom>
        </p:spPr>
        <p:txBody>
          <a:bodyPr vert="horz" lIns="106985" tIns="53492" rIns="106985" bIns="53492" rtlCol="0" anchor="b"/>
          <a:lstStyle>
            <a:lvl1pPr algn="r">
              <a:defRPr sz="1400"/>
            </a:lvl1pPr>
          </a:lstStyle>
          <a:p>
            <a:fld id="{6963EBA9-937E-E149-8947-F0A70E06F4FC}" type="slidenum">
              <a:rPr lang="en-US" smtClean="0"/>
              <a:t>‹#›</a:t>
            </a:fld>
            <a:endParaRPr lang="en-US"/>
          </a:p>
        </p:txBody>
      </p:sp>
    </p:spTree>
    <p:extLst>
      <p:ext uri="{BB962C8B-B14F-4D97-AF65-F5344CB8AC3E}">
        <p14:creationId xmlns:p14="http://schemas.microsoft.com/office/powerpoint/2010/main" val="35906243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963EBA9-937E-E149-8947-F0A70E06F4FC}" type="slidenum">
              <a:rPr lang="en-US" smtClean="0"/>
              <a:t>1</a:t>
            </a:fld>
            <a:endParaRPr lang="en-US"/>
          </a:p>
        </p:txBody>
      </p:sp>
    </p:spTree>
    <p:extLst>
      <p:ext uri="{BB962C8B-B14F-4D97-AF65-F5344CB8AC3E}">
        <p14:creationId xmlns:p14="http://schemas.microsoft.com/office/powerpoint/2010/main" val="2340641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BF5EAB-DEDA-9B41-90A0-E244D14746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618"/>
            <a:ext cx="9144000" cy="5143500"/>
          </a:xfrm>
          <a:prstGeom prst="rect">
            <a:avLst/>
          </a:prstGeom>
        </p:spPr>
      </p:pic>
      <p:sp>
        <p:nvSpPr>
          <p:cNvPr id="15" name="Text Placeholder 13"/>
          <p:cNvSpPr>
            <a:spLocks noGrp="1"/>
          </p:cNvSpPr>
          <p:nvPr>
            <p:ph type="body" sz="quarter" idx="11" hasCustomPrompt="1"/>
          </p:nvPr>
        </p:nvSpPr>
        <p:spPr>
          <a:xfrm>
            <a:off x="1447800" y="1355725"/>
            <a:ext cx="5181600" cy="533400"/>
          </a:xfrm>
          <a:prstGeom prst="rect">
            <a:avLst/>
          </a:prstGeom>
        </p:spPr>
        <p:txBody>
          <a:bodyPr vert="horz"/>
          <a:lstStyle>
            <a:lvl1pPr>
              <a:defRPr sz="3200" baseline="0">
                <a:solidFill>
                  <a:srgbClr val="009999"/>
                </a:solidFill>
              </a:defRPr>
            </a:lvl1pPr>
          </a:lstStyle>
          <a:p>
            <a:pPr lvl="0"/>
            <a:r>
              <a:rPr lang="en-AU"/>
              <a:t>Title</a:t>
            </a:r>
            <a:endParaRPr lang="en-US"/>
          </a:p>
        </p:txBody>
      </p:sp>
      <p:sp>
        <p:nvSpPr>
          <p:cNvPr id="10" name="Text Placeholder 9"/>
          <p:cNvSpPr>
            <a:spLocks noGrp="1"/>
          </p:cNvSpPr>
          <p:nvPr>
            <p:ph type="body" sz="quarter" idx="12" hasCustomPrompt="1"/>
          </p:nvPr>
        </p:nvSpPr>
        <p:spPr>
          <a:xfrm>
            <a:off x="1447800" y="2117725"/>
            <a:ext cx="5181600" cy="381000"/>
          </a:xfrm>
          <a:prstGeom prst="rect">
            <a:avLst/>
          </a:prstGeom>
        </p:spPr>
        <p:txBody>
          <a:bodyPr vert="horz"/>
          <a:lstStyle>
            <a:lvl1pPr marL="0" marR="0" indent="0" defTabSz="914400" eaLnBrk="1" fontAlgn="auto" latinLnBrk="0" hangingPunct="1">
              <a:lnSpc>
                <a:spcPct val="100000"/>
              </a:lnSpc>
              <a:spcBef>
                <a:spcPts val="0"/>
              </a:spcBef>
              <a:spcAft>
                <a:spcPts val="0"/>
              </a:spcAft>
              <a:buClrTx/>
              <a:buSzTx/>
              <a:buFontTx/>
              <a:buNone/>
              <a:tabLst/>
              <a:defRPr>
                <a:solidFill>
                  <a:srgbClr val="52525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AU"/>
              <a:t>Subtitle</a:t>
            </a:r>
          </a:p>
        </p:txBody>
      </p:sp>
      <p:sp>
        <p:nvSpPr>
          <p:cNvPr id="17" name="Text Placeholder 16"/>
          <p:cNvSpPr>
            <a:spLocks noGrp="1"/>
          </p:cNvSpPr>
          <p:nvPr>
            <p:ph type="body" sz="quarter" idx="14" hasCustomPrompt="1"/>
          </p:nvPr>
        </p:nvSpPr>
        <p:spPr>
          <a:xfrm>
            <a:off x="1447800" y="3794125"/>
            <a:ext cx="2514600" cy="304800"/>
          </a:xfrm>
          <a:prstGeom prst="rect">
            <a:avLst/>
          </a:prstGeom>
        </p:spPr>
        <p:txBody>
          <a:bodyPr vert="horz"/>
          <a:lstStyle>
            <a:lvl1pPr>
              <a:defRPr sz="1400" baseline="0">
                <a:solidFill>
                  <a:srgbClr val="525252"/>
                </a:solidFill>
              </a:defRPr>
            </a:lvl1pPr>
          </a:lstStyle>
          <a:p>
            <a:pPr lvl="0"/>
            <a:r>
              <a:rPr lang="en-AU"/>
              <a:t>Date: </a:t>
            </a:r>
            <a:endParaRPr lang="en-US"/>
          </a:p>
        </p:txBody>
      </p:sp>
      <p:sp>
        <p:nvSpPr>
          <p:cNvPr id="4" name="Text Placeholder 3"/>
          <p:cNvSpPr>
            <a:spLocks noGrp="1"/>
          </p:cNvSpPr>
          <p:nvPr>
            <p:ph type="body" sz="quarter" idx="15" hasCustomPrompt="1"/>
          </p:nvPr>
        </p:nvSpPr>
        <p:spPr>
          <a:xfrm>
            <a:off x="1447800" y="3336925"/>
            <a:ext cx="5181600" cy="304800"/>
          </a:xfrm>
          <a:prstGeom prst="rect">
            <a:avLst/>
          </a:prstGeom>
        </p:spPr>
        <p:txBody>
          <a:bodyPr vert="horz"/>
          <a:lstStyle>
            <a:lvl1pPr>
              <a:defRPr sz="2000" baseline="0">
                <a:solidFill>
                  <a:srgbClr val="525252"/>
                </a:solidFill>
              </a:defRPr>
            </a:lvl1pPr>
          </a:lstStyle>
          <a:p>
            <a:pPr lvl="0"/>
            <a:r>
              <a:rPr lang="en-US"/>
              <a:t>Presented by:</a:t>
            </a:r>
          </a:p>
        </p:txBody>
      </p:sp>
    </p:spTree>
    <p:extLst>
      <p:ext uri="{BB962C8B-B14F-4D97-AF65-F5344CB8AC3E}">
        <p14:creationId xmlns:p14="http://schemas.microsoft.com/office/powerpoint/2010/main" val="4163981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11" name="Picture 10" descr="01.jpg"/>
          <p:cNvPicPr>
            <a:picLocks noChangeAspect="1"/>
          </p:cNvPicPr>
          <p:nvPr userDrawn="1"/>
        </p:nvPicPr>
        <p:blipFill rotWithShape="1">
          <a:blip r:embed="rId2">
            <a:extLst>
              <a:ext uri="{28A0092B-C50C-407E-A947-70E740481C1C}">
                <a14:useLocalDpi xmlns:a14="http://schemas.microsoft.com/office/drawing/2010/main" val="0"/>
              </a:ext>
            </a:extLst>
          </a:blip>
          <a:srcRect r="73611"/>
          <a:stretch/>
        </p:blipFill>
        <p:spPr>
          <a:xfrm>
            <a:off x="0" y="2836"/>
            <a:ext cx="2413000" cy="5148072"/>
          </a:xfrm>
          <a:prstGeom prst="rect">
            <a:avLst/>
          </a:prstGeom>
        </p:spPr>
      </p:pic>
      <p:sp>
        <p:nvSpPr>
          <p:cNvPr id="15" name="Text Placeholder 13"/>
          <p:cNvSpPr>
            <a:spLocks noGrp="1"/>
          </p:cNvSpPr>
          <p:nvPr>
            <p:ph type="body" sz="quarter" idx="11" hasCustomPrompt="1"/>
          </p:nvPr>
        </p:nvSpPr>
        <p:spPr>
          <a:xfrm>
            <a:off x="1447800" y="1355725"/>
            <a:ext cx="5181600" cy="533400"/>
          </a:xfrm>
          <a:prstGeom prst="rect">
            <a:avLst/>
          </a:prstGeom>
        </p:spPr>
        <p:txBody>
          <a:bodyPr vert="horz"/>
          <a:lstStyle>
            <a:lvl1pPr>
              <a:defRPr sz="3200" baseline="0">
                <a:solidFill>
                  <a:srgbClr val="009999"/>
                </a:solidFill>
              </a:defRPr>
            </a:lvl1pPr>
          </a:lstStyle>
          <a:p>
            <a:pPr lvl="0"/>
            <a:r>
              <a:rPr lang="en-AU"/>
              <a:t>Document Type Title</a:t>
            </a:r>
            <a:endParaRPr lang="en-US"/>
          </a:p>
        </p:txBody>
      </p:sp>
      <p:sp>
        <p:nvSpPr>
          <p:cNvPr id="2" name="Rectangle 1"/>
          <p:cNvSpPr/>
          <p:nvPr userDrawn="1"/>
        </p:nvSpPr>
        <p:spPr>
          <a:xfrm>
            <a:off x="7086600" y="4556125"/>
            <a:ext cx="1752600" cy="381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2" hasCustomPrompt="1"/>
          </p:nvPr>
        </p:nvSpPr>
        <p:spPr>
          <a:xfrm>
            <a:off x="1447800" y="2117725"/>
            <a:ext cx="5181600" cy="381000"/>
          </a:xfrm>
          <a:prstGeom prst="rect">
            <a:avLst/>
          </a:prstGeom>
        </p:spPr>
        <p:txBody>
          <a:bodyPr vert="horz"/>
          <a:lstStyle>
            <a:lvl1pPr marL="0" marR="0" indent="0" defTabSz="914400" eaLnBrk="1" fontAlgn="auto" latinLnBrk="0" hangingPunct="1">
              <a:lnSpc>
                <a:spcPct val="100000"/>
              </a:lnSpc>
              <a:spcBef>
                <a:spcPts val="0"/>
              </a:spcBef>
              <a:spcAft>
                <a:spcPts val="0"/>
              </a:spcAft>
              <a:buClrTx/>
              <a:buSzTx/>
              <a:buFontTx/>
              <a:buNone/>
              <a:tabLst/>
              <a:defRPr>
                <a:solidFill>
                  <a:srgbClr val="52525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AU"/>
              <a:t>Sub Details Line</a:t>
            </a:r>
          </a:p>
        </p:txBody>
      </p:sp>
      <p:sp>
        <p:nvSpPr>
          <p:cNvPr id="17" name="Text Placeholder 16"/>
          <p:cNvSpPr>
            <a:spLocks noGrp="1"/>
          </p:cNvSpPr>
          <p:nvPr>
            <p:ph type="body" sz="quarter" idx="14" hasCustomPrompt="1"/>
          </p:nvPr>
        </p:nvSpPr>
        <p:spPr>
          <a:xfrm>
            <a:off x="1447800" y="3794125"/>
            <a:ext cx="2514600" cy="304800"/>
          </a:xfrm>
          <a:prstGeom prst="rect">
            <a:avLst/>
          </a:prstGeom>
        </p:spPr>
        <p:txBody>
          <a:bodyPr vert="horz"/>
          <a:lstStyle>
            <a:lvl1pPr>
              <a:defRPr sz="1400" baseline="0">
                <a:solidFill>
                  <a:srgbClr val="525252"/>
                </a:solidFill>
              </a:defRPr>
            </a:lvl1pPr>
          </a:lstStyle>
          <a:p>
            <a:pPr lvl="0"/>
            <a:r>
              <a:rPr lang="en-AU"/>
              <a:t>DATE: XX/XX/XXXX</a:t>
            </a:r>
            <a:endParaRPr lang="en-US"/>
          </a:p>
        </p:txBody>
      </p:sp>
      <p:pic>
        <p:nvPicPr>
          <p:cNvPr id="8" name="Picture 7" descr="WAPHA&amp;PHN_BRANDMARK_TAGLINE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57800" y="3946525"/>
            <a:ext cx="3679938" cy="955564"/>
          </a:xfrm>
          <a:prstGeom prst="rect">
            <a:avLst/>
          </a:prstGeom>
        </p:spPr>
      </p:pic>
      <p:pic>
        <p:nvPicPr>
          <p:cNvPr id="12" name="Picture 11" descr="01.jpg"/>
          <p:cNvPicPr>
            <a:picLocks noChangeAspect="1"/>
          </p:cNvPicPr>
          <p:nvPr userDrawn="1"/>
        </p:nvPicPr>
        <p:blipFill rotWithShape="1">
          <a:blip r:embed="rId2">
            <a:extLst>
              <a:ext uri="{28A0092B-C50C-407E-A947-70E740481C1C}">
                <a14:useLocalDpi xmlns:a14="http://schemas.microsoft.com/office/drawing/2010/main" val="0"/>
              </a:ext>
            </a:extLst>
          </a:blip>
          <a:srcRect l="72847" t="-37744" b="37744"/>
          <a:stretch/>
        </p:blipFill>
        <p:spPr>
          <a:xfrm>
            <a:off x="6661150" y="-1925447"/>
            <a:ext cx="2482850" cy="5148072"/>
          </a:xfrm>
          <a:prstGeom prst="rect">
            <a:avLst/>
          </a:prstGeom>
        </p:spPr>
      </p:pic>
      <p:sp>
        <p:nvSpPr>
          <p:cNvPr id="9" name="Text Placeholder 3">
            <a:extLst>
              <a:ext uri="{FF2B5EF4-FFF2-40B4-BE49-F238E27FC236}">
                <a16:creationId xmlns:a16="http://schemas.microsoft.com/office/drawing/2014/main" id="{19F9E88B-0846-4E59-932A-49DD35CF7785}"/>
              </a:ext>
            </a:extLst>
          </p:cNvPr>
          <p:cNvSpPr>
            <a:spLocks noGrp="1"/>
          </p:cNvSpPr>
          <p:nvPr>
            <p:ph type="body" sz="quarter" idx="15" hasCustomPrompt="1"/>
          </p:nvPr>
        </p:nvSpPr>
        <p:spPr>
          <a:xfrm>
            <a:off x="1447800" y="3336925"/>
            <a:ext cx="5181600" cy="304800"/>
          </a:xfrm>
          <a:prstGeom prst="rect">
            <a:avLst/>
          </a:prstGeom>
        </p:spPr>
        <p:txBody>
          <a:bodyPr vert="horz"/>
          <a:lstStyle>
            <a:lvl1pPr>
              <a:defRPr sz="2000" baseline="0">
                <a:solidFill>
                  <a:srgbClr val="525252"/>
                </a:solidFill>
              </a:defRPr>
            </a:lvl1pPr>
          </a:lstStyle>
          <a:p>
            <a:pPr lvl="0"/>
            <a:r>
              <a:rPr lang="en-US"/>
              <a:t>Presented by:</a:t>
            </a:r>
          </a:p>
        </p:txBody>
      </p:sp>
    </p:spTree>
    <p:extLst>
      <p:ext uri="{BB962C8B-B14F-4D97-AF65-F5344CB8AC3E}">
        <p14:creationId xmlns:p14="http://schemas.microsoft.com/office/powerpoint/2010/main" val="171021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Page_White">
    <p:spTree>
      <p:nvGrpSpPr>
        <p:cNvPr id="1" name=""/>
        <p:cNvGrpSpPr/>
        <p:nvPr/>
      </p:nvGrpSpPr>
      <p:grpSpPr>
        <a:xfrm>
          <a:off x="0" y="0"/>
          <a:ext cx="0" cy="0"/>
          <a:chOff x="0" y="0"/>
          <a:chExt cx="0" cy="0"/>
        </a:xfrm>
      </p:grpSpPr>
      <p:sp>
        <p:nvSpPr>
          <p:cNvPr id="2" name="Holder 2"/>
          <p:cNvSpPr>
            <a:spLocks noGrp="1"/>
          </p:cNvSpPr>
          <p:nvPr>
            <p:ph type="title"/>
          </p:nvPr>
        </p:nvSpPr>
        <p:spPr>
          <a:xfrm>
            <a:off x="2807773" y="2388809"/>
            <a:ext cx="3528453" cy="360680"/>
          </a:xfrm>
          <a:prstGeom prst="rect">
            <a:avLst/>
          </a:prstGeom>
        </p:spPr>
        <p:txBody>
          <a:bodyPr lIns="0" tIns="0" rIns="0" bIns="0"/>
          <a:lstStyle>
            <a:lvl1pPr>
              <a:defRPr sz="2200" b="0" i="0">
                <a:solidFill>
                  <a:srgbClr val="555759"/>
                </a:solidFill>
                <a:latin typeface="Verdana"/>
                <a:cs typeface="Verdana"/>
              </a:defRPr>
            </a:lvl1pPr>
          </a:lstStyle>
          <a:p>
            <a:endParaRPr/>
          </a:p>
        </p:txBody>
      </p:sp>
      <p:pic>
        <p:nvPicPr>
          <p:cNvPr id="7" name="Picture 6" descr="0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Tree>
    <p:extLst>
      <p:ext uri="{BB962C8B-B14F-4D97-AF65-F5344CB8AC3E}">
        <p14:creationId xmlns:p14="http://schemas.microsoft.com/office/powerpoint/2010/main" val="1478651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age_Pink">
    <p:spTree>
      <p:nvGrpSpPr>
        <p:cNvPr id="1" name=""/>
        <p:cNvGrpSpPr/>
        <p:nvPr/>
      </p:nvGrpSpPr>
      <p:grpSpPr>
        <a:xfrm>
          <a:off x="0" y="0"/>
          <a:ext cx="0" cy="0"/>
          <a:chOff x="0" y="0"/>
          <a:chExt cx="0" cy="0"/>
        </a:xfrm>
      </p:grpSpPr>
      <p:pic>
        <p:nvPicPr>
          <p:cNvPr id="6" name="Picture 5" descr="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8" name="Text Placeholder 2"/>
          <p:cNvSpPr>
            <a:spLocks noGrp="1"/>
          </p:cNvSpPr>
          <p:nvPr>
            <p:ph type="body" sz="quarter" idx="10" hasCustomPrompt="1"/>
          </p:nvPr>
        </p:nvSpPr>
        <p:spPr>
          <a:xfrm>
            <a:off x="2590800" y="2346325"/>
            <a:ext cx="4038600" cy="457200"/>
          </a:xfrm>
          <a:prstGeom prst="rect">
            <a:avLst/>
          </a:prstGeom>
        </p:spPr>
        <p:txBody>
          <a:bodyPr vert="horz"/>
          <a:lstStyle>
            <a:lvl1pPr algn="ctr">
              <a:defRPr sz="2200" baseline="0">
                <a:solidFill>
                  <a:schemeClr val="tx1"/>
                </a:solidFill>
                <a:latin typeface="Verdana"/>
                <a:cs typeface="Verdana"/>
              </a:defRPr>
            </a:lvl1pPr>
          </a:lstStyle>
          <a:p>
            <a:pPr lvl="0"/>
            <a:r>
              <a:rPr lang="en-AU"/>
              <a:t>Document Section Page</a:t>
            </a:r>
            <a:endParaRPr lang="en-US"/>
          </a:p>
        </p:txBody>
      </p:sp>
    </p:spTree>
    <p:extLst>
      <p:ext uri="{BB962C8B-B14F-4D97-AF65-F5344CB8AC3E}">
        <p14:creationId xmlns:p14="http://schemas.microsoft.com/office/powerpoint/2010/main" val="3609835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Page_Orange">
    <p:spTree>
      <p:nvGrpSpPr>
        <p:cNvPr id="1" name=""/>
        <p:cNvGrpSpPr/>
        <p:nvPr/>
      </p:nvGrpSpPr>
      <p:grpSpPr>
        <a:xfrm>
          <a:off x="0" y="0"/>
          <a:ext cx="0" cy="0"/>
          <a:chOff x="0" y="0"/>
          <a:chExt cx="0" cy="0"/>
        </a:xfrm>
      </p:grpSpPr>
      <p:pic>
        <p:nvPicPr>
          <p:cNvPr id="5" name="Picture 4" descr="0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4" name="Text Placeholder 2"/>
          <p:cNvSpPr>
            <a:spLocks noGrp="1"/>
          </p:cNvSpPr>
          <p:nvPr>
            <p:ph type="body" sz="quarter" idx="10" hasCustomPrompt="1"/>
          </p:nvPr>
        </p:nvSpPr>
        <p:spPr>
          <a:xfrm>
            <a:off x="2590800" y="2346325"/>
            <a:ext cx="4038600" cy="457200"/>
          </a:xfrm>
          <a:prstGeom prst="rect">
            <a:avLst/>
          </a:prstGeom>
        </p:spPr>
        <p:txBody>
          <a:bodyPr vert="horz"/>
          <a:lstStyle>
            <a:lvl1pPr algn="ctr">
              <a:defRPr sz="2200" baseline="0">
                <a:solidFill>
                  <a:schemeClr val="tx1"/>
                </a:solidFill>
                <a:latin typeface="Verdana"/>
                <a:cs typeface="Verdana"/>
              </a:defRPr>
            </a:lvl1pPr>
          </a:lstStyle>
          <a:p>
            <a:pPr lvl="0"/>
            <a:r>
              <a:rPr lang="en-AU"/>
              <a:t>Document Section Page</a:t>
            </a:r>
            <a:endParaRPr lang="en-US"/>
          </a:p>
        </p:txBody>
      </p:sp>
    </p:spTree>
    <p:extLst>
      <p:ext uri="{BB962C8B-B14F-4D97-AF65-F5344CB8AC3E}">
        <p14:creationId xmlns:p14="http://schemas.microsoft.com/office/powerpoint/2010/main" val="1396048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1"/>
          <p:cNvSpPr/>
          <p:nvPr userDrawn="1"/>
        </p:nvSpPr>
        <p:spPr>
          <a:xfrm>
            <a:off x="7086600" y="4556125"/>
            <a:ext cx="1752600" cy="381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WAPHA&amp;PHN_BRANDMARK_TAGLINE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5000" y="4175125"/>
            <a:ext cx="3124200" cy="811257"/>
          </a:xfrm>
          <a:prstGeom prst="rect">
            <a:avLst/>
          </a:prstGeom>
        </p:spPr>
      </p:pic>
      <p:sp>
        <p:nvSpPr>
          <p:cNvPr id="4" name="TextBox 3">
            <a:extLst>
              <a:ext uri="{FF2B5EF4-FFF2-40B4-BE49-F238E27FC236}">
                <a16:creationId xmlns:a16="http://schemas.microsoft.com/office/drawing/2014/main" id="{D62255A2-4DB5-4103-9E6A-3DDB92DDA1BE}"/>
              </a:ext>
            </a:extLst>
          </p:cNvPr>
          <p:cNvSpPr txBox="1"/>
          <p:nvPr userDrawn="1"/>
        </p:nvSpPr>
        <p:spPr>
          <a:xfrm>
            <a:off x="2971800" y="2144185"/>
            <a:ext cx="3200400" cy="646331"/>
          </a:xfrm>
          <a:prstGeom prst="rect">
            <a:avLst/>
          </a:prstGeom>
          <a:noFill/>
        </p:spPr>
        <p:txBody>
          <a:bodyPr wrap="square" rtlCol="0">
            <a:spAutoFit/>
          </a:bodyPr>
          <a:lstStyle/>
          <a:p>
            <a:pPr algn="ctr"/>
            <a:r>
              <a:rPr lang="en-AU" sz="3600" b="1">
                <a:solidFill>
                  <a:srgbClr val="009999"/>
                </a:solidFill>
              </a:rPr>
              <a:t>Thank you</a:t>
            </a:r>
          </a:p>
        </p:txBody>
      </p:sp>
    </p:spTree>
    <p:extLst>
      <p:ext uri="{BB962C8B-B14F-4D97-AF65-F5344CB8AC3E}">
        <p14:creationId xmlns:p14="http://schemas.microsoft.com/office/powerpoint/2010/main" val="3266701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BF5EAB-DEDA-9B41-90A0-E244D14746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618"/>
            <a:ext cx="9144000" cy="5143500"/>
          </a:xfrm>
          <a:prstGeom prst="rect">
            <a:avLst/>
          </a:prstGeom>
        </p:spPr>
      </p:pic>
      <p:sp>
        <p:nvSpPr>
          <p:cNvPr id="15" name="Text Placeholder 13"/>
          <p:cNvSpPr>
            <a:spLocks noGrp="1"/>
          </p:cNvSpPr>
          <p:nvPr>
            <p:ph type="body" sz="quarter" idx="11" hasCustomPrompt="1"/>
          </p:nvPr>
        </p:nvSpPr>
        <p:spPr>
          <a:xfrm>
            <a:off x="1447800" y="1355725"/>
            <a:ext cx="5181600" cy="533400"/>
          </a:xfrm>
          <a:prstGeom prst="rect">
            <a:avLst/>
          </a:prstGeom>
        </p:spPr>
        <p:txBody>
          <a:bodyPr vert="horz"/>
          <a:lstStyle>
            <a:lvl1pPr>
              <a:defRPr sz="3200" baseline="0">
                <a:solidFill>
                  <a:srgbClr val="009999"/>
                </a:solidFill>
              </a:defRPr>
            </a:lvl1pPr>
          </a:lstStyle>
          <a:p>
            <a:pPr lvl="0"/>
            <a:r>
              <a:rPr lang="en-AU" dirty="0"/>
              <a:t>Title</a:t>
            </a:r>
            <a:endParaRPr lang="en-US" dirty="0"/>
          </a:p>
        </p:txBody>
      </p:sp>
      <p:sp>
        <p:nvSpPr>
          <p:cNvPr id="10" name="Text Placeholder 9"/>
          <p:cNvSpPr>
            <a:spLocks noGrp="1"/>
          </p:cNvSpPr>
          <p:nvPr>
            <p:ph type="body" sz="quarter" idx="12" hasCustomPrompt="1"/>
          </p:nvPr>
        </p:nvSpPr>
        <p:spPr>
          <a:xfrm>
            <a:off x="1447800" y="2117725"/>
            <a:ext cx="5181600" cy="381000"/>
          </a:xfrm>
          <a:prstGeom prst="rect">
            <a:avLst/>
          </a:prstGeom>
        </p:spPr>
        <p:txBody>
          <a:bodyPr vert="horz"/>
          <a:lstStyle>
            <a:lvl1pPr marL="0" marR="0" indent="0" defTabSz="914400" eaLnBrk="1" fontAlgn="auto" latinLnBrk="0" hangingPunct="1">
              <a:lnSpc>
                <a:spcPct val="100000"/>
              </a:lnSpc>
              <a:spcBef>
                <a:spcPts val="0"/>
              </a:spcBef>
              <a:spcAft>
                <a:spcPts val="0"/>
              </a:spcAft>
              <a:buClrTx/>
              <a:buSzTx/>
              <a:buFontTx/>
              <a:buNone/>
              <a:tabLst/>
              <a:defRPr>
                <a:solidFill>
                  <a:srgbClr val="52525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AU" dirty="0"/>
              <a:t>Subtitle</a:t>
            </a:r>
          </a:p>
        </p:txBody>
      </p:sp>
      <p:sp>
        <p:nvSpPr>
          <p:cNvPr id="17" name="Text Placeholder 16"/>
          <p:cNvSpPr>
            <a:spLocks noGrp="1"/>
          </p:cNvSpPr>
          <p:nvPr>
            <p:ph type="body" sz="quarter" idx="14" hasCustomPrompt="1"/>
          </p:nvPr>
        </p:nvSpPr>
        <p:spPr>
          <a:xfrm>
            <a:off x="1447800" y="3794125"/>
            <a:ext cx="2514600" cy="304800"/>
          </a:xfrm>
          <a:prstGeom prst="rect">
            <a:avLst/>
          </a:prstGeom>
        </p:spPr>
        <p:txBody>
          <a:bodyPr vert="horz"/>
          <a:lstStyle>
            <a:lvl1pPr>
              <a:defRPr sz="1400" baseline="0">
                <a:solidFill>
                  <a:srgbClr val="525252"/>
                </a:solidFill>
              </a:defRPr>
            </a:lvl1pPr>
          </a:lstStyle>
          <a:p>
            <a:pPr lvl="0"/>
            <a:r>
              <a:rPr lang="en-AU" dirty="0"/>
              <a:t>Date: </a:t>
            </a:r>
            <a:endParaRPr lang="en-US" dirty="0"/>
          </a:p>
        </p:txBody>
      </p:sp>
      <p:sp>
        <p:nvSpPr>
          <p:cNvPr id="4" name="Text Placeholder 3"/>
          <p:cNvSpPr>
            <a:spLocks noGrp="1"/>
          </p:cNvSpPr>
          <p:nvPr>
            <p:ph type="body" sz="quarter" idx="15" hasCustomPrompt="1"/>
          </p:nvPr>
        </p:nvSpPr>
        <p:spPr>
          <a:xfrm>
            <a:off x="1447800" y="3336925"/>
            <a:ext cx="5181600" cy="304800"/>
          </a:xfrm>
          <a:prstGeom prst="rect">
            <a:avLst/>
          </a:prstGeom>
        </p:spPr>
        <p:txBody>
          <a:bodyPr vert="horz"/>
          <a:lstStyle>
            <a:lvl1pPr>
              <a:defRPr sz="2000" baseline="0">
                <a:solidFill>
                  <a:srgbClr val="525252"/>
                </a:solidFill>
              </a:defRPr>
            </a:lvl1pPr>
          </a:lstStyle>
          <a:p>
            <a:pPr lvl="0"/>
            <a:r>
              <a:rPr lang="en-US" dirty="0"/>
              <a:t>Presented by:</a:t>
            </a:r>
          </a:p>
        </p:txBody>
      </p:sp>
    </p:spTree>
    <p:extLst>
      <p:ext uri="{BB962C8B-B14F-4D97-AF65-F5344CB8AC3E}">
        <p14:creationId xmlns:p14="http://schemas.microsoft.com/office/powerpoint/2010/main" val="4137983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612D6-BEC1-AB46-A004-E1715F417C98}"/>
              </a:ext>
            </a:extLst>
          </p:cNvPr>
          <p:cNvSpPr>
            <a:spLocks noGrp="1"/>
          </p:cNvSpPr>
          <p:nvPr>
            <p:ph type="title"/>
          </p:nvPr>
        </p:nvSpPr>
        <p:spPr>
          <a:xfrm>
            <a:off x="628650" y="274638"/>
            <a:ext cx="7886700" cy="995362"/>
          </a:xfrm>
          <a:prstGeom prst="rect">
            <a:avLst/>
          </a:prstGeom>
        </p:spPr>
        <p:txBody>
          <a:bodyPr/>
          <a:lstStyle/>
          <a:p>
            <a:r>
              <a:rPr lang="en-US"/>
              <a:t>Click to edit Master title style</a:t>
            </a:r>
            <a:endParaRPr lang="en-US" dirty="0"/>
          </a:p>
        </p:txBody>
      </p:sp>
      <p:pic>
        <p:nvPicPr>
          <p:cNvPr id="4" name="Picture 3">
            <a:extLst>
              <a:ext uri="{FF2B5EF4-FFF2-40B4-BE49-F238E27FC236}">
                <a16:creationId xmlns:a16="http://schemas.microsoft.com/office/drawing/2014/main" id="{DA40AFA3-2865-6446-82ED-76D00AEF8E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spTree>
    <p:extLst>
      <p:ext uri="{BB962C8B-B14F-4D97-AF65-F5344CB8AC3E}">
        <p14:creationId xmlns:p14="http://schemas.microsoft.com/office/powerpoint/2010/main" val="2301780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Page_Pi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C55CF8-97CE-FC44-AF00-84EE019F3C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sp>
        <p:nvSpPr>
          <p:cNvPr id="8" name="Text Placeholder 2"/>
          <p:cNvSpPr>
            <a:spLocks noGrp="1"/>
          </p:cNvSpPr>
          <p:nvPr>
            <p:ph type="body" sz="quarter" idx="10" hasCustomPrompt="1"/>
          </p:nvPr>
        </p:nvSpPr>
        <p:spPr>
          <a:xfrm>
            <a:off x="2590800" y="2346325"/>
            <a:ext cx="4038600" cy="457200"/>
          </a:xfrm>
          <a:prstGeom prst="rect">
            <a:avLst/>
          </a:prstGeom>
        </p:spPr>
        <p:txBody>
          <a:bodyPr vert="horz"/>
          <a:lstStyle>
            <a:lvl1pPr algn="ctr">
              <a:defRPr sz="2200" baseline="0">
                <a:solidFill>
                  <a:schemeClr val="tx1"/>
                </a:solidFill>
                <a:latin typeface="+mj-lt"/>
                <a:cs typeface="Verdana"/>
              </a:defRPr>
            </a:lvl1pPr>
          </a:lstStyle>
          <a:p>
            <a:pPr lvl="0"/>
            <a:r>
              <a:rPr lang="en-AU" dirty="0"/>
              <a:t>Document Section Page</a:t>
            </a:r>
            <a:endParaRPr lang="en-US" dirty="0"/>
          </a:p>
        </p:txBody>
      </p:sp>
    </p:spTree>
    <p:extLst>
      <p:ext uri="{BB962C8B-B14F-4D97-AF65-F5344CB8AC3E}">
        <p14:creationId xmlns:p14="http://schemas.microsoft.com/office/powerpoint/2010/main" val="3015557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Page_Oran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5A9DCB-CE02-8440-8E05-3B227F4509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sp>
        <p:nvSpPr>
          <p:cNvPr id="4" name="Text Placeholder 2"/>
          <p:cNvSpPr>
            <a:spLocks noGrp="1"/>
          </p:cNvSpPr>
          <p:nvPr>
            <p:ph type="body" sz="quarter" idx="10" hasCustomPrompt="1"/>
          </p:nvPr>
        </p:nvSpPr>
        <p:spPr>
          <a:xfrm>
            <a:off x="2590800" y="2346325"/>
            <a:ext cx="4038600" cy="457200"/>
          </a:xfrm>
          <a:prstGeom prst="rect">
            <a:avLst/>
          </a:prstGeom>
        </p:spPr>
        <p:txBody>
          <a:bodyPr vert="horz"/>
          <a:lstStyle>
            <a:lvl1pPr algn="ctr">
              <a:defRPr sz="2200" baseline="0">
                <a:solidFill>
                  <a:schemeClr val="tx1"/>
                </a:solidFill>
                <a:latin typeface="+mj-lt"/>
                <a:cs typeface="Verdana"/>
              </a:defRPr>
            </a:lvl1pPr>
          </a:lstStyle>
          <a:p>
            <a:pPr lvl="0"/>
            <a:r>
              <a:rPr lang="en-AU" dirty="0"/>
              <a:t>Document Section Page</a:t>
            </a:r>
            <a:endParaRPr lang="en-US" dirty="0"/>
          </a:p>
        </p:txBody>
      </p:sp>
    </p:spTree>
    <p:extLst>
      <p:ext uri="{BB962C8B-B14F-4D97-AF65-F5344CB8AC3E}">
        <p14:creationId xmlns:p14="http://schemas.microsoft.com/office/powerpoint/2010/main" val="8838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Page_LightBlue">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EE7E4D26-28AC-594F-BF16-5904DBDF44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sp>
        <p:nvSpPr>
          <p:cNvPr id="8" name="Text Placeholder 2">
            <a:extLst>
              <a:ext uri="{FF2B5EF4-FFF2-40B4-BE49-F238E27FC236}">
                <a16:creationId xmlns:a16="http://schemas.microsoft.com/office/drawing/2014/main" id="{BA00343A-5F01-2444-93FD-06147A6B517B}"/>
              </a:ext>
            </a:extLst>
          </p:cNvPr>
          <p:cNvSpPr>
            <a:spLocks noGrp="1"/>
          </p:cNvSpPr>
          <p:nvPr>
            <p:ph type="body" sz="quarter" idx="10" hasCustomPrompt="1"/>
          </p:nvPr>
        </p:nvSpPr>
        <p:spPr>
          <a:xfrm>
            <a:off x="2590800" y="2346325"/>
            <a:ext cx="4038600" cy="457200"/>
          </a:xfrm>
          <a:prstGeom prst="rect">
            <a:avLst/>
          </a:prstGeom>
        </p:spPr>
        <p:txBody>
          <a:bodyPr vert="horz"/>
          <a:lstStyle>
            <a:lvl1pPr algn="ctr">
              <a:defRPr sz="2200" baseline="0">
                <a:solidFill>
                  <a:schemeClr val="bg1"/>
                </a:solidFill>
                <a:latin typeface="+mj-lt"/>
                <a:cs typeface="Verdana"/>
              </a:defRPr>
            </a:lvl1pPr>
          </a:lstStyle>
          <a:p>
            <a:pPr lvl="0"/>
            <a:r>
              <a:rPr lang="en-AU" dirty="0"/>
              <a:t>Document Section Page</a:t>
            </a:r>
            <a:endParaRPr lang="en-US" dirty="0"/>
          </a:p>
        </p:txBody>
      </p:sp>
    </p:spTree>
    <p:extLst>
      <p:ext uri="{BB962C8B-B14F-4D97-AF65-F5344CB8AC3E}">
        <p14:creationId xmlns:p14="http://schemas.microsoft.com/office/powerpoint/2010/main" val="1122106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612D6-BEC1-AB46-A004-E1715F417C98}"/>
              </a:ext>
            </a:extLst>
          </p:cNvPr>
          <p:cNvSpPr>
            <a:spLocks noGrp="1"/>
          </p:cNvSpPr>
          <p:nvPr>
            <p:ph type="title"/>
          </p:nvPr>
        </p:nvSpPr>
        <p:spPr>
          <a:xfrm>
            <a:off x="628650" y="274638"/>
            <a:ext cx="7886700" cy="995362"/>
          </a:xfrm>
          <a:prstGeom prst="rect">
            <a:avLst/>
          </a:prstGeom>
        </p:spPr>
        <p:txBody>
          <a:bodyPr/>
          <a:lstStyle/>
          <a:p>
            <a:r>
              <a:rPr lang="en-US"/>
              <a:t>Click to edit Master title style</a:t>
            </a:r>
          </a:p>
        </p:txBody>
      </p:sp>
      <p:pic>
        <p:nvPicPr>
          <p:cNvPr id="4" name="Picture 3">
            <a:extLst>
              <a:ext uri="{FF2B5EF4-FFF2-40B4-BE49-F238E27FC236}">
                <a16:creationId xmlns:a16="http://schemas.microsoft.com/office/drawing/2014/main" id="{DA40AFA3-2865-6446-82ED-76D00AEF8E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spTree>
    <p:extLst>
      <p:ext uri="{BB962C8B-B14F-4D97-AF65-F5344CB8AC3E}">
        <p14:creationId xmlns:p14="http://schemas.microsoft.com/office/powerpoint/2010/main" val="719039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184C04-3169-1F4E-9123-899B36DBEF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891"/>
            <a:ext cx="9144000" cy="5143500"/>
          </a:xfrm>
          <a:prstGeom prst="rect">
            <a:avLst/>
          </a:prstGeom>
        </p:spPr>
      </p:pic>
      <p:sp>
        <p:nvSpPr>
          <p:cNvPr id="8" name="object 2"/>
          <p:cNvSpPr txBox="1">
            <a:spLocks noGrp="1"/>
          </p:cNvSpPr>
          <p:nvPr>
            <p:ph type="title" hasCustomPrompt="1"/>
          </p:nvPr>
        </p:nvSpPr>
        <p:spPr>
          <a:xfrm>
            <a:off x="762000" y="174009"/>
            <a:ext cx="3810000" cy="320601"/>
          </a:xfrm>
          <a:prstGeom prst="rect">
            <a:avLst/>
          </a:prstGeom>
        </p:spPr>
        <p:txBody>
          <a:bodyPr vert="horz" wrap="square" lIns="0" tIns="12700" rIns="0" bIns="0" rtlCol="0">
            <a:spAutoFit/>
          </a:bodyPr>
          <a:lstStyle>
            <a:lvl1pPr>
              <a:defRPr sz="2000">
                <a:solidFill>
                  <a:srgbClr val="009999"/>
                </a:solidFill>
              </a:defRPr>
            </a:lvl1pPr>
          </a:lstStyle>
          <a:p>
            <a:pPr marL="12700">
              <a:lnSpc>
                <a:spcPct val="100000"/>
              </a:lnSpc>
              <a:spcBef>
                <a:spcPts val="100"/>
              </a:spcBef>
            </a:pPr>
            <a:r>
              <a:rPr sz="2000" spc="5" dirty="0"/>
              <a:t>Document </a:t>
            </a:r>
            <a:r>
              <a:rPr sz="2000" spc="-35" dirty="0"/>
              <a:t>Type</a:t>
            </a:r>
            <a:r>
              <a:rPr sz="2000" spc="70" dirty="0"/>
              <a:t> </a:t>
            </a:r>
            <a:r>
              <a:rPr sz="2000" spc="10" dirty="0"/>
              <a:t>Title</a:t>
            </a:r>
            <a:endParaRPr sz="2000" dirty="0"/>
          </a:p>
        </p:txBody>
      </p:sp>
      <p:sp>
        <p:nvSpPr>
          <p:cNvPr id="4" name="Text Placeholder 3">
            <a:extLst>
              <a:ext uri="{FF2B5EF4-FFF2-40B4-BE49-F238E27FC236}">
                <a16:creationId xmlns:a16="http://schemas.microsoft.com/office/drawing/2014/main" id="{E0CA03F4-1B43-4680-B874-38FFFB7815BB}"/>
              </a:ext>
            </a:extLst>
          </p:cNvPr>
          <p:cNvSpPr>
            <a:spLocks noGrp="1"/>
          </p:cNvSpPr>
          <p:nvPr>
            <p:ph type="body" sz="quarter" idx="15" hasCustomPrompt="1"/>
          </p:nvPr>
        </p:nvSpPr>
        <p:spPr>
          <a:xfrm>
            <a:off x="762000" y="746124"/>
            <a:ext cx="7620000" cy="2667001"/>
          </a:xfrm>
          <a:prstGeom prst="rect">
            <a:avLst/>
          </a:prstGeom>
        </p:spPr>
        <p:txBody>
          <a:bodyPr/>
          <a:lstStyle>
            <a:lvl1pPr marL="171450" indent="-171450">
              <a:spcAft>
                <a:spcPts val="1200"/>
              </a:spcAft>
              <a:buFont typeface="Arial"/>
              <a:buChar char="•"/>
              <a:defRPr sz="1600">
                <a:solidFill>
                  <a:srgbClr val="000000"/>
                </a:solidFill>
              </a:defRPr>
            </a:lvl1pPr>
            <a:lvl2pPr marL="742950" indent="-285750">
              <a:buFont typeface="Courier New" panose="02070309020205020404" pitchFamily="49" charset="0"/>
              <a:buChar char="o"/>
              <a:defRPr sz="1400">
                <a:solidFill>
                  <a:srgbClr val="000000"/>
                </a:solidFill>
              </a:defRPr>
            </a:lvl2pPr>
            <a:lvl3pPr marL="1200150" indent="-285750">
              <a:buFont typeface="Courier New" panose="02070309020205020404" pitchFamily="49" charset="0"/>
              <a:buChar char="o"/>
              <a:defRPr sz="1100">
                <a:solidFill>
                  <a:srgbClr val="000000"/>
                </a:solidFill>
              </a:defRPr>
            </a:lvl3pPr>
            <a:lvl4pPr>
              <a:defRPr>
                <a:solidFill>
                  <a:srgbClr val="000000"/>
                </a:solidFill>
              </a:defRPr>
            </a:lvl4pPr>
          </a:lstStyle>
          <a:p>
            <a:pPr lvl="0"/>
            <a:r>
              <a:rPr lang="en-US" dirty="0"/>
              <a:t>Bullet point 1 </a:t>
            </a:r>
          </a:p>
          <a:p>
            <a:pPr lvl="0"/>
            <a:r>
              <a:rPr lang="en-US" dirty="0"/>
              <a:t>Bullet point 2</a:t>
            </a:r>
          </a:p>
          <a:p>
            <a:pPr lvl="1"/>
            <a:r>
              <a:rPr lang="en-US" dirty="0"/>
              <a:t>Bullet point 3</a:t>
            </a:r>
          </a:p>
        </p:txBody>
      </p:sp>
      <p:sp>
        <p:nvSpPr>
          <p:cNvPr id="2" name="TextBox 1"/>
          <p:cNvSpPr txBox="1"/>
          <p:nvPr userDrawn="1"/>
        </p:nvSpPr>
        <p:spPr>
          <a:xfrm>
            <a:off x="8152859" y="4645640"/>
            <a:ext cx="184666" cy="369332"/>
          </a:xfrm>
          <a:prstGeom prst="rect">
            <a:avLst/>
          </a:prstGeom>
          <a:noFill/>
        </p:spPr>
        <p:txBody>
          <a:bodyPr wrap="none" rtlCol="0">
            <a:spAutoFit/>
          </a:bodyPr>
          <a:lstStyle/>
          <a:p>
            <a:endParaRPr lang="en-US" dirty="0"/>
          </a:p>
        </p:txBody>
      </p:sp>
      <p:sp>
        <p:nvSpPr>
          <p:cNvPr id="3" name="TextBox 2"/>
          <p:cNvSpPr txBox="1"/>
          <p:nvPr userDrawn="1"/>
        </p:nvSpPr>
        <p:spPr>
          <a:xfrm>
            <a:off x="8666114" y="4889109"/>
            <a:ext cx="184666" cy="369332"/>
          </a:xfrm>
          <a:prstGeom prst="rect">
            <a:avLst/>
          </a:prstGeom>
          <a:noFill/>
        </p:spPr>
        <p:txBody>
          <a:bodyPr wrap="none" rtlCol="0">
            <a:spAutoFit/>
          </a:bodyPr>
          <a:lstStyle/>
          <a:p>
            <a:endParaRPr lang="en-US" dirty="0"/>
          </a:p>
        </p:txBody>
      </p:sp>
      <p:pic>
        <p:nvPicPr>
          <p:cNvPr id="12" name="Picture 11">
            <a:extLst>
              <a:ext uri="{FF2B5EF4-FFF2-40B4-BE49-F238E27FC236}">
                <a16:creationId xmlns:a16="http://schemas.microsoft.com/office/drawing/2014/main" id="{146B283F-2A9C-4A97-81AE-B8B0BD84D9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66725"/>
            <a:ext cx="8496300" cy="203200"/>
          </a:xfrm>
          <a:prstGeom prst="rect">
            <a:avLst/>
          </a:prstGeom>
        </p:spPr>
      </p:pic>
    </p:spTree>
    <p:extLst>
      <p:ext uri="{BB962C8B-B14F-4D97-AF65-F5344CB8AC3E}">
        <p14:creationId xmlns:p14="http://schemas.microsoft.com/office/powerpoint/2010/main" val="977506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95CF79-AA74-4BB2-9A06-30005B4E4E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50"/>
            <a:ext cx="9144000" cy="5143500"/>
          </a:xfrm>
          <a:prstGeom prst="rect">
            <a:avLst/>
          </a:prstGeom>
        </p:spPr>
      </p:pic>
      <p:sp>
        <p:nvSpPr>
          <p:cNvPr id="7" name="Picture Placeholder 3">
            <a:extLst>
              <a:ext uri="{FF2B5EF4-FFF2-40B4-BE49-F238E27FC236}">
                <a16:creationId xmlns:a16="http://schemas.microsoft.com/office/drawing/2014/main" id="{27B2FB0F-A2AE-493B-BB9C-A3697EA8F032}"/>
              </a:ext>
            </a:extLst>
          </p:cNvPr>
          <p:cNvSpPr>
            <a:spLocks noGrp="1"/>
          </p:cNvSpPr>
          <p:nvPr>
            <p:ph type="pic" sz="quarter" idx="16"/>
          </p:nvPr>
        </p:nvSpPr>
        <p:spPr>
          <a:xfrm>
            <a:off x="4953000" y="746125"/>
            <a:ext cx="3657600" cy="3149600"/>
          </a:xfrm>
          <a:prstGeom prst="roundRect">
            <a:avLst>
              <a:gd name="adj" fmla="val 3370"/>
            </a:avLst>
          </a:prstGeom>
        </p:spPr>
        <p:txBody>
          <a:bodyPr/>
          <a:lstStyle/>
          <a:p>
            <a:r>
              <a:rPr lang="en-US"/>
              <a:t>Click icon to add picture</a:t>
            </a:r>
            <a:endParaRPr lang="en-US" dirty="0"/>
          </a:p>
        </p:txBody>
      </p:sp>
      <p:sp>
        <p:nvSpPr>
          <p:cNvPr id="8" name="object 2"/>
          <p:cNvSpPr txBox="1">
            <a:spLocks noGrp="1"/>
          </p:cNvSpPr>
          <p:nvPr>
            <p:ph type="title" hasCustomPrompt="1"/>
          </p:nvPr>
        </p:nvSpPr>
        <p:spPr>
          <a:xfrm>
            <a:off x="762000" y="187325"/>
            <a:ext cx="3810000" cy="320601"/>
          </a:xfrm>
          <a:prstGeom prst="rect">
            <a:avLst/>
          </a:prstGeom>
        </p:spPr>
        <p:txBody>
          <a:bodyPr vert="horz" wrap="square" lIns="0" tIns="12700" rIns="0" bIns="0" rtlCol="0">
            <a:spAutoFit/>
          </a:bodyPr>
          <a:lstStyle>
            <a:lvl1pPr>
              <a:defRPr sz="2000">
                <a:solidFill>
                  <a:srgbClr val="009999"/>
                </a:solidFill>
              </a:defRPr>
            </a:lvl1pPr>
          </a:lstStyle>
          <a:p>
            <a:pPr marL="12700">
              <a:lnSpc>
                <a:spcPct val="100000"/>
              </a:lnSpc>
              <a:spcBef>
                <a:spcPts val="100"/>
              </a:spcBef>
            </a:pPr>
            <a:r>
              <a:rPr sz="2000" spc="5" dirty="0"/>
              <a:t>Document </a:t>
            </a:r>
            <a:r>
              <a:rPr sz="2000" spc="-35" dirty="0"/>
              <a:t>Type</a:t>
            </a:r>
            <a:r>
              <a:rPr sz="2000" spc="70" dirty="0"/>
              <a:t> </a:t>
            </a:r>
            <a:r>
              <a:rPr sz="2000" spc="10" dirty="0"/>
              <a:t>Title</a:t>
            </a:r>
            <a:endParaRPr sz="2000" dirty="0"/>
          </a:p>
        </p:txBody>
      </p:sp>
      <p:sp>
        <p:nvSpPr>
          <p:cNvPr id="9" name="Text Placeholder 2"/>
          <p:cNvSpPr>
            <a:spLocks noGrp="1"/>
          </p:cNvSpPr>
          <p:nvPr>
            <p:ph type="body" sz="quarter" idx="17"/>
          </p:nvPr>
        </p:nvSpPr>
        <p:spPr>
          <a:xfrm>
            <a:off x="762000" y="747050"/>
            <a:ext cx="3810000" cy="2667000"/>
          </a:xfrm>
          <a:prstGeom prst="rect">
            <a:avLst/>
          </a:prstGeom>
        </p:spPr>
        <p:txBody>
          <a:bodyPr vert="horz"/>
          <a:lstStyle>
            <a:lvl1pPr>
              <a:defRPr sz="2000">
                <a:solidFill>
                  <a:srgbClr val="000000"/>
                </a:solidFill>
              </a:defRPr>
            </a:lvl1pPr>
            <a:lvl2pPr>
              <a:defRPr sz="1100">
                <a:solidFill>
                  <a:srgbClr val="000000"/>
                </a:solidFill>
              </a:defRPr>
            </a:lvl2pPr>
            <a:lvl3pPr>
              <a:defRPr sz="1100">
                <a:solidFill>
                  <a:srgbClr val="000000"/>
                </a:solidFill>
              </a:defRPr>
            </a:lvl3pPr>
            <a:lvl4pPr>
              <a:defRPr sz="1100">
                <a:solidFill>
                  <a:srgbClr val="000000"/>
                </a:solidFill>
              </a:defRPr>
            </a:lvl4pPr>
            <a:lvl5pPr>
              <a:defRPr sz="11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4758F2C3-0734-499A-A23D-6D6785F9339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66725"/>
            <a:ext cx="8496300" cy="203200"/>
          </a:xfrm>
          <a:prstGeom prst="rect">
            <a:avLst/>
          </a:prstGeom>
        </p:spPr>
      </p:pic>
    </p:spTree>
    <p:extLst>
      <p:ext uri="{BB962C8B-B14F-4D97-AF65-F5344CB8AC3E}">
        <p14:creationId xmlns:p14="http://schemas.microsoft.com/office/powerpoint/2010/main" val="2298932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mage Only">
    <p:spTree>
      <p:nvGrpSpPr>
        <p:cNvPr id="1" name=""/>
        <p:cNvGrpSpPr/>
        <p:nvPr/>
      </p:nvGrpSpPr>
      <p:grpSpPr>
        <a:xfrm>
          <a:off x="0" y="0"/>
          <a:ext cx="0" cy="0"/>
          <a:chOff x="0" y="0"/>
          <a:chExt cx="0" cy="0"/>
        </a:xfrm>
      </p:grpSpPr>
      <p:pic>
        <p:nvPicPr>
          <p:cNvPr id="23" name="Picture 22" descr="A picture containing text&#10;&#10;Description automatically generated">
            <a:extLst>
              <a:ext uri="{FF2B5EF4-FFF2-40B4-BE49-F238E27FC236}">
                <a16:creationId xmlns:a16="http://schemas.microsoft.com/office/drawing/2014/main" id="{9D1AC057-11CC-584B-8957-E257069CA8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sp>
        <p:nvSpPr>
          <p:cNvPr id="3" name="Picture Placeholder 2">
            <a:extLst>
              <a:ext uri="{FF2B5EF4-FFF2-40B4-BE49-F238E27FC236}">
                <a16:creationId xmlns:a16="http://schemas.microsoft.com/office/drawing/2014/main" id="{5827C63E-9DCE-0849-80E6-DC6099C6B71E}"/>
              </a:ext>
            </a:extLst>
          </p:cNvPr>
          <p:cNvSpPr>
            <a:spLocks noGrp="1"/>
          </p:cNvSpPr>
          <p:nvPr>
            <p:ph type="pic" sz="quarter" idx="18"/>
          </p:nvPr>
        </p:nvSpPr>
        <p:spPr>
          <a:xfrm>
            <a:off x="0" y="-3175"/>
            <a:ext cx="9144000" cy="5149850"/>
          </a:xfrm>
          <a:prstGeom prst="rect">
            <a:avLst/>
          </a:prstGeom>
        </p:spPr>
        <p:txBody>
          <a:bodyPr anchor="ctr" anchorCtr="1"/>
          <a:lstStyle/>
          <a:p>
            <a:r>
              <a:rPr lang="en-US"/>
              <a:t>Click icon to add picture</a:t>
            </a:r>
            <a:endParaRPr lang="en-US" dirty="0"/>
          </a:p>
        </p:txBody>
      </p:sp>
      <p:sp>
        <p:nvSpPr>
          <p:cNvPr id="8" name="object 2"/>
          <p:cNvSpPr txBox="1">
            <a:spLocks noGrp="1"/>
          </p:cNvSpPr>
          <p:nvPr>
            <p:ph type="title" hasCustomPrompt="1"/>
          </p:nvPr>
        </p:nvSpPr>
        <p:spPr>
          <a:xfrm>
            <a:off x="762000" y="2422525"/>
            <a:ext cx="1611677" cy="628377"/>
          </a:xfrm>
          <a:prstGeom prst="rect">
            <a:avLst/>
          </a:prstGeom>
        </p:spPr>
        <p:txBody>
          <a:bodyPr vert="horz" wrap="square" lIns="0" tIns="12700" rIns="0" bIns="0" rtlCol="0">
            <a:spAutoFit/>
          </a:bodyPr>
          <a:lstStyle>
            <a:lvl1pPr>
              <a:defRPr sz="2000">
                <a:solidFill>
                  <a:schemeClr val="bg1"/>
                </a:solidFill>
              </a:defRPr>
            </a:lvl1pPr>
          </a:lstStyle>
          <a:p>
            <a:pPr marL="12700">
              <a:lnSpc>
                <a:spcPct val="100000"/>
              </a:lnSpc>
              <a:spcBef>
                <a:spcPts val="100"/>
              </a:spcBef>
            </a:pPr>
            <a:r>
              <a:rPr lang="en-AU" sz="2000" spc="5" dirty="0"/>
              <a:t>Welcome and introduction</a:t>
            </a:r>
            <a:endParaRPr sz="2000" dirty="0"/>
          </a:p>
        </p:txBody>
      </p:sp>
    </p:spTree>
    <p:extLst>
      <p:ext uri="{BB962C8B-B14F-4D97-AF65-F5344CB8AC3E}">
        <p14:creationId xmlns:p14="http://schemas.microsoft.com/office/powerpoint/2010/main" val="1642508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84813-A6A3-400B-9EAE-215AF74D543D}"/>
              </a:ext>
            </a:extLst>
          </p:cNvPr>
          <p:cNvSpPr>
            <a:spLocks noGrp="1"/>
          </p:cNvSpPr>
          <p:nvPr>
            <p:ph type="title"/>
          </p:nvPr>
        </p:nvSpPr>
        <p:spPr>
          <a:xfrm>
            <a:off x="628650" y="274638"/>
            <a:ext cx="7886700" cy="995362"/>
          </a:xfrm>
          <a:prstGeom prst="rect">
            <a:avLst/>
          </a:prstGeom>
        </p:spPr>
        <p:txBody>
          <a:bodyPr/>
          <a:lstStyle/>
          <a:p>
            <a:r>
              <a:rPr lang="en-US"/>
              <a:t>Click to edit Master title style</a:t>
            </a:r>
            <a:endParaRPr lang="en-AU"/>
          </a:p>
        </p:txBody>
      </p:sp>
      <p:pic>
        <p:nvPicPr>
          <p:cNvPr id="3" name="Picture 2">
            <a:extLst>
              <a:ext uri="{FF2B5EF4-FFF2-40B4-BE49-F238E27FC236}">
                <a16:creationId xmlns:a16="http://schemas.microsoft.com/office/drawing/2014/main" id="{FBF7B82B-EBC7-4BD4-BC69-91DB8926A7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spTree>
    <p:extLst>
      <p:ext uri="{BB962C8B-B14F-4D97-AF65-F5344CB8AC3E}">
        <p14:creationId xmlns:p14="http://schemas.microsoft.com/office/powerpoint/2010/main" val="4094073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Page_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04FD24-060D-ED43-879E-175EBA6F0F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spTree>
    <p:extLst>
      <p:ext uri="{BB962C8B-B14F-4D97-AF65-F5344CB8AC3E}">
        <p14:creationId xmlns:p14="http://schemas.microsoft.com/office/powerpoint/2010/main" val="760430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Page_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04FD24-060D-ED43-879E-175EBA6F0F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spTree>
    <p:extLst>
      <p:ext uri="{BB962C8B-B14F-4D97-AF65-F5344CB8AC3E}">
        <p14:creationId xmlns:p14="http://schemas.microsoft.com/office/powerpoint/2010/main" val="2099655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age_Pi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C55CF8-97CE-FC44-AF00-84EE019F3C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sp>
        <p:nvSpPr>
          <p:cNvPr id="8" name="Text Placeholder 2"/>
          <p:cNvSpPr>
            <a:spLocks noGrp="1"/>
          </p:cNvSpPr>
          <p:nvPr>
            <p:ph type="body" sz="quarter" idx="10" hasCustomPrompt="1"/>
          </p:nvPr>
        </p:nvSpPr>
        <p:spPr>
          <a:xfrm>
            <a:off x="2590800" y="2346325"/>
            <a:ext cx="4038600" cy="457200"/>
          </a:xfrm>
          <a:prstGeom prst="rect">
            <a:avLst/>
          </a:prstGeom>
        </p:spPr>
        <p:txBody>
          <a:bodyPr vert="horz"/>
          <a:lstStyle>
            <a:lvl1pPr algn="ctr">
              <a:defRPr sz="2200" baseline="0">
                <a:solidFill>
                  <a:schemeClr val="tx1"/>
                </a:solidFill>
                <a:latin typeface="+mj-lt"/>
                <a:cs typeface="Verdana"/>
              </a:defRPr>
            </a:lvl1pPr>
          </a:lstStyle>
          <a:p>
            <a:pPr lvl="0"/>
            <a:r>
              <a:rPr lang="en-AU"/>
              <a:t>Document Section Page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age_Oran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5A9DCB-CE02-8440-8E05-3B227F4509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sp>
        <p:nvSpPr>
          <p:cNvPr id="4" name="Text Placeholder 2"/>
          <p:cNvSpPr>
            <a:spLocks noGrp="1"/>
          </p:cNvSpPr>
          <p:nvPr>
            <p:ph type="body" sz="quarter" idx="10" hasCustomPrompt="1"/>
          </p:nvPr>
        </p:nvSpPr>
        <p:spPr>
          <a:xfrm>
            <a:off x="2590800" y="2346325"/>
            <a:ext cx="4038600" cy="457200"/>
          </a:xfrm>
          <a:prstGeom prst="rect">
            <a:avLst/>
          </a:prstGeom>
        </p:spPr>
        <p:txBody>
          <a:bodyPr vert="horz"/>
          <a:lstStyle>
            <a:lvl1pPr algn="ctr">
              <a:defRPr sz="2200" baseline="0">
                <a:solidFill>
                  <a:schemeClr val="tx1"/>
                </a:solidFill>
                <a:latin typeface="+mj-lt"/>
                <a:cs typeface="Verdana"/>
              </a:defRPr>
            </a:lvl1pPr>
          </a:lstStyle>
          <a:p>
            <a:pPr lvl="0"/>
            <a:r>
              <a:rPr lang="en-AU"/>
              <a:t>Document Section Page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age_LightBlue">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EE7E4D26-28AC-594F-BF16-5904DBDF44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sp>
        <p:nvSpPr>
          <p:cNvPr id="8" name="Text Placeholder 2">
            <a:extLst>
              <a:ext uri="{FF2B5EF4-FFF2-40B4-BE49-F238E27FC236}">
                <a16:creationId xmlns:a16="http://schemas.microsoft.com/office/drawing/2014/main" id="{BA00343A-5F01-2444-93FD-06147A6B517B}"/>
              </a:ext>
            </a:extLst>
          </p:cNvPr>
          <p:cNvSpPr>
            <a:spLocks noGrp="1"/>
          </p:cNvSpPr>
          <p:nvPr>
            <p:ph type="body" sz="quarter" idx="10" hasCustomPrompt="1"/>
          </p:nvPr>
        </p:nvSpPr>
        <p:spPr>
          <a:xfrm>
            <a:off x="2590800" y="2346325"/>
            <a:ext cx="4038600" cy="457200"/>
          </a:xfrm>
          <a:prstGeom prst="rect">
            <a:avLst/>
          </a:prstGeom>
        </p:spPr>
        <p:txBody>
          <a:bodyPr vert="horz"/>
          <a:lstStyle>
            <a:lvl1pPr algn="ctr">
              <a:defRPr sz="2200" baseline="0">
                <a:solidFill>
                  <a:schemeClr val="bg1"/>
                </a:solidFill>
                <a:latin typeface="+mj-lt"/>
                <a:cs typeface="Verdana"/>
              </a:defRPr>
            </a:lvl1pPr>
          </a:lstStyle>
          <a:p>
            <a:pPr lvl="0"/>
            <a:r>
              <a:rPr lang="en-AU"/>
              <a:t>Document Section Page</a:t>
            </a:r>
            <a:endParaRPr lang="en-US"/>
          </a:p>
        </p:txBody>
      </p:sp>
    </p:spTree>
    <p:extLst>
      <p:ext uri="{BB962C8B-B14F-4D97-AF65-F5344CB8AC3E}">
        <p14:creationId xmlns:p14="http://schemas.microsoft.com/office/powerpoint/2010/main" val="2164804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184C04-3169-1F4E-9123-899B36DBEF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891"/>
            <a:ext cx="9144000" cy="5143500"/>
          </a:xfrm>
          <a:prstGeom prst="rect">
            <a:avLst/>
          </a:prstGeom>
        </p:spPr>
      </p:pic>
      <p:sp>
        <p:nvSpPr>
          <p:cNvPr id="8" name="object 2"/>
          <p:cNvSpPr txBox="1">
            <a:spLocks noGrp="1"/>
          </p:cNvSpPr>
          <p:nvPr>
            <p:ph type="title" hasCustomPrompt="1"/>
          </p:nvPr>
        </p:nvSpPr>
        <p:spPr>
          <a:xfrm>
            <a:off x="762000" y="174009"/>
            <a:ext cx="3810000" cy="320601"/>
          </a:xfrm>
          <a:prstGeom prst="rect">
            <a:avLst/>
          </a:prstGeom>
        </p:spPr>
        <p:txBody>
          <a:bodyPr vert="horz" wrap="square" lIns="0" tIns="12700" rIns="0" bIns="0" rtlCol="0">
            <a:spAutoFit/>
          </a:bodyPr>
          <a:lstStyle>
            <a:lvl1pPr>
              <a:defRPr sz="2000">
                <a:solidFill>
                  <a:srgbClr val="009999"/>
                </a:solidFill>
              </a:defRPr>
            </a:lvl1pPr>
          </a:lstStyle>
          <a:p>
            <a:pPr marL="12700">
              <a:lnSpc>
                <a:spcPct val="100000"/>
              </a:lnSpc>
              <a:spcBef>
                <a:spcPts val="100"/>
              </a:spcBef>
            </a:pPr>
            <a:r>
              <a:rPr sz="2000" spc="5"/>
              <a:t>Document </a:t>
            </a:r>
            <a:r>
              <a:rPr sz="2000" spc="-35"/>
              <a:t>Type</a:t>
            </a:r>
            <a:r>
              <a:rPr sz="2000" spc="70"/>
              <a:t> </a:t>
            </a:r>
            <a:r>
              <a:rPr sz="2000" spc="10"/>
              <a:t>Title</a:t>
            </a:r>
            <a:endParaRPr sz="2000"/>
          </a:p>
        </p:txBody>
      </p:sp>
      <p:sp>
        <p:nvSpPr>
          <p:cNvPr id="4" name="Text Placeholder 3">
            <a:extLst>
              <a:ext uri="{FF2B5EF4-FFF2-40B4-BE49-F238E27FC236}">
                <a16:creationId xmlns:a16="http://schemas.microsoft.com/office/drawing/2014/main" id="{E0CA03F4-1B43-4680-B874-38FFFB7815BB}"/>
              </a:ext>
            </a:extLst>
          </p:cNvPr>
          <p:cNvSpPr>
            <a:spLocks noGrp="1"/>
          </p:cNvSpPr>
          <p:nvPr>
            <p:ph type="body" sz="quarter" idx="15" hasCustomPrompt="1"/>
          </p:nvPr>
        </p:nvSpPr>
        <p:spPr>
          <a:xfrm>
            <a:off x="762000" y="746124"/>
            <a:ext cx="7620000" cy="2667001"/>
          </a:xfrm>
          <a:prstGeom prst="rect">
            <a:avLst/>
          </a:prstGeom>
        </p:spPr>
        <p:txBody>
          <a:bodyPr/>
          <a:lstStyle>
            <a:lvl1pPr marL="171450" indent="-171450">
              <a:spcAft>
                <a:spcPts val="1200"/>
              </a:spcAft>
              <a:buFont typeface="Arial"/>
              <a:buChar char="•"/>
              <a:defRPr sz="1600">
                <a:solidFill>
                  <a:srgbClr val="000000"/>
                </a:solidFill>
              </a:defRPr>
            </a:lvl1pPr>
            <a:lvl2pPr marL="742950" indent="-285750">
              <a:buFont typeface="Courier New" panose="02070309020205020404" pitchFamily="49" charset="0"/>
              <a:buChar char="o"/>
              <a:defRPr sz="1400">
                <a:solidFill>
                  <a:srgbClr val="000000"/>
                </a:solidFill>
              </a:defRPr>
            </a:lvl2pPr>
            <a:lvl3pPr marL="1200150" indent="-285750">
              <a:buFont typeface="Courier New" panose="02070309020205020404" pitchFamily="49" charset="0"/>
              <a:buChar char="o"/>
              <a:defRPr sz="1100">
                <a:solidFill>
                  <a:srgbClr val="000000"/>
                </a:solidFill>
              </a:defRPr>
            </a:lvl3pPr>
            <a:lvl4pPr>
              <a:defRPr>
                <a:solidFill>
                  <a:srgbClr val="000000"/>
                </a:solidFill>
              </a:defRPr>
            </a:lvl4pPr>
          </a:lstStyle>
          <a:p>
            <a:pPr lvl="0"/>
            <a:r>
              <a:rPr lang="en-US"/>
              <a:t>Bullet point 1 </a:t>
            </a:r>
          </a:p>
          <a:p>
            <a:pPr lvl="0"/>
            <a:r>
              <a:rPr lang="en-US"/>
              <a:t>Bullet point 2</a:t>
            </a:r>
          </a:p>
          <a:p>
            <a:pPr lvl="1"/>
            <a:r>
              <a:rPr lang="en-US"/>
              <a:t>Bullet point 3</a:t>
            </a:r>
          </a:p>
        </p:txBody>
      </p:sp>
      <p:sp>
        <p:nvSpPr>
          <p:cNvPr id="2" name="TextBox 1"/>
          <p:cNvSpPr txBox="1"/>
          <p:nvPr userDrawn="1"/>
        </p:nvSpPr>
        <p:spPr>
          <a:xfrm>
            <a:off x="8152859" y="4645640"/>
            <a:ext cx="184666" cy="369332"/>
          </a:xfrm>
          <a:prstGeom prst="rect">
            <a:avLst/>
          </a:prstGeom>
          <a:noFill/>
        </p:spPr>
        <p:txBody>
          <a:bodyPr wrap="none" rtlCol="0">
            <a:spAutoFit/>
          </a:bodyPr>
          <a:lstStyle/>
          <a:p>
            <a:endParaRPr lang="en-US"/>
          </a:p>
        </p:txBody>
      </p:sp>
      <p:sp>
        <p:nvSpPr>
          <p:cNvPr id="3" name="TextBox 2"/>
          <p:cNvSpPr txBox="1"/>
          <p:nvPr userDrawn="1"/>
        </p:nvSpPr>
        <p:spPr>
          <a:xfrm>
            <a:off x="8666114" y="4889109"/>
            <a:ext cx="184666" cy="369332"/>
          </a:xfrm>
          <a:prstGeom prst="rect">
            <a:avLst/>
          </a:prstGeom>
          <a:noFill/>
        </p:spPr>
        <p:txBody>
          <a:bodyPr wrap="none" rtlCol="0">
            <a:spAutoFit/>
          </a:bodyPr>
          <a:lstStyle/>
          <a:p>
            <a:endParaRPr lang="en-US"/>
          </a:p>
        </p:txBody>
      </p:sp>
      <p:pic>
        <p:nvPicPr>
          <p:cNvPr id="12" name="Picture 11">
            <a:extLst>
              <a:ext uri="{FF2B5EF4-FFF2-40B4-BE49-F238E27FC236}">
                <a16:creationId xmlns:a16="http://schemas.microsoft.com/office/drawing/2014/main" id="{146B283F-2A9C-4A97-81AE-B8B0BD84D9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66725"/>
            <a:ext cx="8496300" cy="203200"/>
          </a:xfrm>
          <a:prstGeom prst="rect">
            <a:avLst/>
          </a:prstGeom>
        </p:spPr>
      </p:pic>
    </p:spTree>
    <p:extLst>
      <p:ext uri="{BB962C8B-B14F-4D97-AF65-F5344CB8AC3E}">
        <p14:creationId xmlns:p14="http://schemas.microsoft.com/office/powerpoint/2010/main" val="3284720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95CF79-AA74-4BB2-9A06-30005B4E4E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50"/>
            <a:ext cx="9144000" cy="5143500"/>
          </a:xfrm>
          <a:prstGeom prst="rect">
            <a:avLst/>
          </a:prstGeom>
        </p:spPr>
      </p:pic>
      <p:sp>
        <p:nvSpPr>
          <p:cNvPr id="7" name="Picture Placeholder 3">
            <a:extLst>
              <a:ext uri="{FF2B5EF4-FFF2-40B4-BE49-F238E27FC236}">
                <a16:creationId xmlns:a16="http://schemas.microsoft.com/office/drawing/2014/main" id="{27B2FB0F-A2AE-493B-BB9C-A3697EA8F032}"/>
              </a:ext>
            </a:extLst>
          </p:cNvPr>
          <p:cNvSpPr>
            <a:spLocks noGrp="1"/>
          </p:cNvSpPr>
          <p:nvPr>
            <p:ph type="pic" sz="quarter" idx="16"/>
          </p:nvPr>
        </p:nvSpPr>
        <p:spPr>
          <a:xfrm>
            <a:off x="4953000" y="746125"/>
            <a:ext cx="3657600" cy="3149600"/>
          </a:xfrm>
          <a:prstGeom prst="roundRect">
            <a:avLst>
              <a:gd name="adj" fmla="val 3370"/>
            </a:avLst>
          </a:prstGeom>
        </p:spPr>
        <p:txBody>
          <a:bodyPr/>
          <a:lstStyle/>
          <a:p>
            <a:endParaRPr lang="en-US"/>
          </a:p>
        </p:txBody>
      </p:sp>
      <p:sp>
        <p:nvSpPr>
          <p:cNvPr id="8" name="object 2"/>
          <p:cNvSpPr txBox="1">
            <a:spLocks noGrp="1"/>
          </p:cNvSpPr>
          <p:nvPr>
            <p:ph type="title" hasCustomPrompt="1"/>
          </p:nvPr>
        </p:nvSpPr>
        <p:spPr>
          <a:xfrm>
            <a:off x="762000" y="187325"/>
            <a:ext cx="3810000" cy="320601"/>
          </a:xfrm>
          <a:prstGeom prst="rect">
            <a:avLst/>
          </a:prstGeom>
        </p:spPr>
        <p:txBody>
          <a:bodyPr vert="horz" wrap="square" lIns="0" tIns="12700" rIns="0" bIns="0" rtlCol="0">
            <a:spAutoFit/>
          </a:bodyPr>
          <a:lstStyle>
            <a:lvl1pPr>
              <a:defRPr sz="2000">
                <a:solidFill>
                  <a:srgbClr val="009999"/>
                </a:solidFill>
              </a:defRPr>
            </a:lvl1pPr>
          </a:lstStyle>
          <a:p>
            <a:pPr marL="12700">
              <a:lnSpc>
                <a:spcPct val="100000"/>
              </a:lnSpc>
              <a:spcBef>
                <a:spcPts val="100"/>
              </a:spcBef>
            </a:pPr>
            <a:r>
              <a:rPr sz="2000" spc="5"/>
              <a:t>Document </a:t>
            </a:r>
            <a:r>
              <a:rPr sz="2000" spc="-35"/>
              <a:t>Type</a:t>
            </a:r>
            <a:r>
              <a:rPr sz="2000" spc="70"/>
              <a:t> </a:t>
            </a:r>
            <a:r>
              <a:rPr sz="2000" spc="10"/>
              <a:t>Title</a:t>
            </a:r>
            <a:endParaRPr sz="2000"/>
          </a:p>
        </p:txBody>
      </p:sp>
      <p:sp>
        <p:nvSpPr>
          <p:cNvPr id="9" name="Text Placeholder 2"/>
          <p:cNvSpPr>
            <a:spLocks noGrp="1"/>
          </p:cNvSpPr>
          <p:nvPr>
            <p:ph type="body" sz="quarter" idx="17"/>
          </p:nvPr>
        </p:nvSpPr>
        <p:spPr>
          <a:xfrm>
            <a:off x="762000" y="747050"/>
            <a:ext cx="3810000" cy="2667000"/>
          </a:xfrm>
          <a:prstGeom prst="rect">
            <a:avLst/>
          </a:prstGeom>
        </p:spPr>
        <p:txBody>
          <a:bodyPr vert="horz"/>
          <a:lstStyle>
            <a:lvl1pPr>
              <a:defRPr sz="2000">
                <a:solidFill>
                  <a:srgbClr val="000000"/>
                </a:solidFill>
              </a:defRPr>
            </a:lvl1pPr>
            <a:lvl2pPr>
              <a:defRPr sz="1100">
                <a:solidFill>
                  <a:srgbClr val="000000"/>
                </a:solidFill>
              </a:defRPr>
            </a:lvl2pPr>
            <a:lvl3pPr>
              <a:defRPr sz="1100">
                <a:solidFill>
                  <a:srgbClr val="000000"/>
                </a:solidFill>
              </a:defRPr>
            </a:lvl3pPr>
            <a:lvl4pPr>
              <a:defRPr sz="1100">
                <a:solidFill>
                  <a:srgbClr val="000000"/>
                </a:solidFill>
              </a:defRPr>
            </a:lvl4pPr>
            <a:lvl5pPr>
              <a:defRPr sz="1100">
                <a:solidFill>
                  <a:srgbClr val="000000"/>
                </a:solidFil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pic>
        <p:nvPicPr>
          <p:cNvPr id="12" name="Picture 11">
            <a:extLst>
              <a:ext uri="{FF2B5EF4-FFF2-40B4-BE49-F238E27FC236}">
                <a16:creationId xmlns:a16="http://schemas.microsoft.com/office/drawing/2014/main" id="{4758F2C3-0734-499A-A23D-6D6785F9339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66725"/>
            <a:ext cx="8496300" cy="203200"/>
          </a:xfrm>
          <a:prstGeom prst="rect">
            <a:avLst/>
          </a:prstGeom>
        </p:spPr>
      </p:pic>
    </p:spTree>
    <p:extLst>
      <p:ext uri="{BB962C8B-B14F-4D97-AF65-F5344CB8AC3E}">
        <p14:creationId xmlns:p14="http://schemas.microsoft.com/office/powerpoint/2010/main" val="1062206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Only">
    <p:spTree>
      <p:nvGrpSpPr>
        <p:cNvPr id="1" name=""/>
        <p:cNvGrpSpPr/>
        <p:nvPr/>
      </p:nvGrpSpPr>
      <p:grpSpPr>
        <a:xfrm>
          <a:off x="0" y="0"/>
          <a:ext cx="0" cy="0"/>
          <a:chOff x="0" y="0"/>
          <a:chExt cx="0" cy="0"/>
        </a:xfrm>
      </p:grpSpPr>
      <p:pic>
        <p:nvPicPr>
          <p:cNvPr id="23" name="Picture 22" descr="A picture containing text&#10;&#10;Description automatically generated">
            <a:extLst>
              <a:ext uri="{FF2B5EF4-FFF2-40B4-BE49-F238E27FC236}">
                <a16:creationId xmlns:a16="http://schemas.microsoft.com/office/drawing/2014/main" id="{9D1AC057-11CC-584B-8957-E257069CA8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sp>
        <p:nvSpPr>
          <p:cNvPr id="3" name="Picture Placeholder 2">
            <a:extLst>
              <a:ext uri="{FF2B5EF4-FFF2-40B4-BE49-F238E27FC236}">
                <a16:creationId xmlns:a16="http://schemas.microsoft.com/office/drawing/2014/main" id="{5827C63E-9DCE-0849-80E6-DC6099C6B71E}"/>
              </a:ext>
            </a:extLst>
          </p:cNvPr>
          <p:cNvSpPr>
            <a:spLocks noGrp="1"/>
          </p:cNvSpPr>
          <p:nvPr>
            <p:ph type="pic" sz="quarter" idx="18"/>
          </p:nvPr>
        </p:nvSpPr>
        <p:spPr>
          <a:xfrm>
            <a:off x="0" y="-3175"/>
            <a:ext cx="9144000" cy="5149850"/>
          </a:xfrm>
          <a:prstGeom prst="rect">
            <a:avLst/>
          </a:prstGeom>
        </p:spPr>
        <p:txBody>
          <a:bodyPr anchor="ctr" anchorCtr="1"/>
          <a:lstStyle/>
          <a:p>
            <a:endParaRPr lang="en-US"/>
          </a:p>
        </p:txBody>
      </p:sp>
      <p:sp>
        <p:nvSpPr>
          <p:cNvPr id="8" name="object 2"/>
          <p:cNvSpPr txBox="1">
            <a:spLocks noGrp="1"/>
          </p:cNvSpPr>
          <p:nvPr>
            <p:ph type="title" hasCustomPrompt="1"/>
          </p:nvPr>
        </p:nvSpPr>
        <p:spPr>
          <a:xfrm>
            <a:off x="762000" y="2422525"/>
            <a:ext cx="1611677" cy="628377"/>
          </a:xfrm>
          <a:prstGeom prst="rect">
            <a:avLst/>
          </a:prstGeom>
        </p:spPr>
        <p:txBody>
          <a:bodyPr vert="horz" wrap="square" lIns="0" tIns="12700" rIns="0" bIns="0" rtlCol="0">
            <a:spAutoFit/>
          </a:bodyPr>
          <a:lstStyle>
            <a:lvl1pPr>
              <a:defRPr sz="2000">
                <a:solidFill>
                  <a:schemeClr val="bg1"/>
                </a:solidFill>
              </a:defRPr>
            </a:lvl1pPr>
          </a:lstStyle>
          <a:p>
            <a:pPr marL="12700">
              <a:lnSpc>
                <a:spcPct val="100000"/>
              </a:lnSpc>
              <a:spcBef>
                <a:spcPts val="100"/>
              </a:spcBef>
            </a:pPr>
            <a:r>
              <a:rPr lang="en-AU" sz="2000" spc="5"/>
              <a:t>Welcome and introduction</a:t>
            </a:r>
            <a:endParaRPr sz="2000"/>
          </a:p>
        </p:txBody>
      </p:sp>
    </p:spTree>
    <p:extLst>
      <p:ext uri="{BB962C8B-B14F-4D97-AF65-F5344CB8AC3E}">
        <p14:creationId xmlns:p14="http://schemas.microsoft.com/office/powerpoint/2010/main" val="2834620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Page_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04FD24-060D-ED43-879E-175EBA6F0F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pic>
        <p:nvPicPr>
          <p:cNvPr id="4" name="Picture 3">
            <a:extLst>
              <a:ext uri="{FF2B5EF4-FFF2-40B4-BE49-F238E27FC236}">
                <a16:creationId xmlns:a16="http://schemas.microsoft.com/office/drawing/2014/main" id="{1E35E42E-26AA-4B6D-9A8F-202BAA9C85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66725"/>
            <a:ext cx="8496300" cy="2032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9.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3" r:id="rId1"/>
    <p:sldLayoutId id="2147483689" r:id="rId2"/>
    <p:sldLayoutId id="2147483664" r:id="rId3"/>
    <p:sldLayoutId id="2147483665" r:id="rId4"/>
    <p:sldLayoutId id="2147483678" r:id="rId5"/>
    <p:sldLayoutId id="2147483679" r:id="rId6"/>
    <p:sldLayoutId id="2147483681" r:id="rId7"/>
    <p:sldLayoutId id="2147483702" r:id="rId8"/>
    <p:sldLayoutId id="2147483662"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02.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Tree>
    <p:extLst>
      <p:ext uri="{BB962C8B-B14F-4D97-AF65-F5344CB8AC3E}">
        <p14:creationId xmlns:p14="http://schemas.microsoft.com/office/powerpoint/2010/main" val="25781505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4" r:id="rId3"/>
    <p:sldLayoutId id="2147483695" r:id="rId4"/>
    <p:sldLayoutId id="2147483700"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59960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447800" y="1355725"/>
            <a:ext cx="5181600" cy="533400"/>
          </a:xfrm>
        </p:spPr>
        <p:txBody>
          <a:bodyPr/>
          <a:lstStyle/>
          <a:p>
            <a:r>
              <a:rPr lang="en-US" b="1" dirty="0">
                <a:solidFill>
                  <a:srgbClr val="009999"/>
                </a:solidFill>
                <a:latin typeface="Verdana" panose="020B0604030504040204" pitchFamily="34" charset="0"/>
                <a:ea typeface="Verdana" panose="020B0604030504040204" pitchFamily="34" charset="0"/>
                <a:cs typeface="Verdana" panose="020B0604030504040204" pitchFamily="34" charset="0"/>
              </a:rPr>
              <a:t>Performance Management Framework</a:t>
            </a:r>
            <a:endParaRPr lang="en-US" b="1" kern="12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3"/>
          <p:cNvSpPr>
            <a:spLocks noGrp="1"/>
          </p:cNvSpPr>
          <p:nvPr>
            <p:ph type="body" sz="quarter" idx="14"/>
          </p:nvPr>
        </p:nvSpPr>
        <p:spPr/>
        <p:txBody>
          <a:bodyPr/>
          <a:lstStyle/>
          <a:p>
            <a:r>
              <a:rPr lang="en-US" b="1" dirty="0">
                <a:solidFill>
                  <a:schemeClr val="tx1"/>
                </a:solidFill>
                <a:ea typeface="Verdana" panose="020B0604030504040204" pitchFamily="34" charset="0"/>
                <a:cs typeface="Verdana" panose="020B0604030504040204" pitchFamily="34" charset="0"/>
              </a:rPr>
              <a:t>February</a:t>
            </a:r>
            <a:r>
              <a:rPr lang="en-US" sz="1400" b="1" dirty="0">
                <a:solidFill>
                  <a:schemeClr val="tx1"/>
                </a:solidFill>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1931EEF6-E157-4FE2-9CD1-7E086480550B}"/>
              </a:ext>
            </a:extLst>
          </p:cNvPr>
          <p:cNvSpPr txBox="1"/>
          <p:nvPr/>
        </p:nvSpPr>
        <p:spPr>
          <a:xfrm>
            <a:off x="1447800" y="3004208"/>
            <a:ext cx="4572000" cy="369332"/>
          </a:xfrm>
          <a:prstGeom prst="rect">
            <a:avLst/>
          </a:prstGeom>
          <a:noFill/>
        </p:spPr>
        <p:txBody>
          <a:bodyPr wrap="square">
            <a:spAutoFit/>
          </a:bodyPr>
          <a:lstStyle/>
          <a:p>
            <a:r>
              <a:rPr lang="en-AU" sz="1800" b="1" dirty="0">
                <a:solidFill>
                  <a:schemeClr val="tx2"/>
                </a:solidFill>
                <a:latin typeface="+mj-lt"/>
                <a:ea typeface="Verdana" panose="020B0604030504040204" pitchFamily="34" charset="0"/>
                <a:cs typeface="Verdana" panose="020B0604030504040204" pitchFamily="34" charset="0"/>
              </a:rPr>
              <a:t>Mental Health Service Providers</a:t>
            </a:r>
          </a:p>
        </p:txBody>
      </p:sp>
    </p:spTree>
    <p:extLst>
      <p:ext uri="{BB962C8B-B14F-4D97-AF65-F5344CB8AC3E}">
        <p14:creationId xmlns:p14="http://schemas.microsoft.com/office/powerpoint/2010/main" val="3269254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87CE-A5E6-4D31-A339-1A53496666EB}"/>
              </a:ext>
            </a:extLst>
          </p:cNvPr>
          <p:cNvSpPr>
            <a:spLocks noGrp="1"/>
          </p:cNvSpPr>
          <p:nvPr>
            <p:ph type="title"/>
          </p:nvPr>
        </p:nvSpPr>
        <p:spPr>
          <a:xfrm>
            <a:off x="737870" y="136525"/>
            <a:ext cx="5434330" cy="628377"/>
          </a:xfrm>
        </p:spPr>
        <p:txBody>
          <a:bodyPr/>
          <a:lstStyle/>
          <a:p>
            <a:r>
              <a:rPr lang="en-AU" b="1" dirty="0">
                <a:solidFill>
                  <a:srgbClr val="FF0000"/>
                </a:solidFill>
                <a:latin typeface="Verdana" panose="020B0604030504040204" pitchFamily="34" charset="0"/>
                <a:ea typeface="Verdana" panose="020B0604030504040204" pitchFamily="34" charset="0"/>
                <a:cs typeface="Verdana" panose="020B0604030504040204" pitchFamily="34" charset="0"/>
              </a:rPr>
              <a:t>Strategic Environment</a:t>
            </a:r>
            <a:br>
              <a:rPr lang="en-AU" b="1" dirty="0">
                <a:solidFill>
                  <a:srgbClr val="FF0000"/>
                </a:solidFill>
                <a:latin typeface="Verdana" panose="020B0604030504040204" pitchFamily="34" charset="0"/>
                <a:ea typeface="Verdana" panose="020B0604030504040204" pitchFamily="34" charset="0"/>
                <a:cs typeface="Verdana" panose="020B0604030504040204" pitchFamily="34" charset="0"/>
              </a:rPr>
            </a:br>
            <a:endParaRPr lang="en-AU" b="1" i="1" dirty="0">
              <a:solidFill>
                <a:srgbClr val="FF0000"/>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p:txBody>
      </p:sp>
      <p:sp>
        <p:nvSpPr>
          <p:cNvPr id="3" name="Text Placeholder 2">
            <a:extLst>
              <a:ext uri="{FF2B5EF4-FFF2-40B4-BE49-F238E27FC236}">
                <a16:creationId xmlns:a16="http://schemas.microsoft.com/office/drawing/2014/main" id="{8672311B-FC53-42E5-BCB4-46963E596659}"/>
              </a:ext>
            </a:extLst>
          </p:cNvPr>
          <p:cNvSpPr>
            <a:spLocks noGrp="1"/>
          </p:cNvSpPr>
          <p:nvPr>
            <p:ph type="body" sz="quarter" idx="15"/>
          </p:nvPr>
        </p:nvSpPr>
        <p:spPr>
          <a:xfrm>
            <a:off x="601573" y="653913"/>
            <a:ext cx="7620000" cy="3810000"/>
          </a:xfrm>
        </p:spPr>
        <p:txBody>
          <a:bodyPr/>
          <a:lstStyle/>
          <a:p>
            <a:pPr algn="l"/>
            <a:r>
              <a:rPr lang="en-AU" dirty="0">
                <a:solidFill>
                  <a:schemeClr val="tx1"/>
                </a:solidFill>
                <a:ea typeface="Verdana" panose="020B0604030504040204" pitchFamily="34" charset="0"/>
              </a:rPr>
              <a:t>Framework aligns with the national, state and local contexts, including</a:t>
            </a:r>
          </a:p>
          <a:p>
            <a:pPr lvl="1" algn="l"/>
            <a:r>
              <a:rPr lang="en-AU" sz="1600" dirty="0">
                <a:solidFill>
                  <a:schemeClr val="tx1"/>
                </a:solidFill>
                <a:ea typeface="Verdana" panose="020B0604030504040204" pitchFamily="34" charset="0"/>
              </a:rPr>
              <a:t>PQF Indicators (PHNs required to report to Commonwealth)</a:t>
            </a:r>
          </a:p>
          <a:p>
            <a:pPr lvl="1" algn="l"/>
            <a:r>
              <a:rPr lang="en-AU" sz="1600" dirty="0">
                <a:solidFill>
                  <a:schemeClr val="tx1"/>
                </a:solidFill>
                <a:ea typeface="Verdana" panose="020B0604030504040204" pitchFamily="34" charset="0"/>
              </a:rPr>
              <a:t>Existing state government performance reporting</a:t>
            </a:r>
          </a:p>
          <a:p>
            <a:pPr marL="457200" lvl="1" indent="0" algn="l">
              <a:buNone/>
            </a:pPr>
            <a:endParaRPr lang="en-AU" sz="1600" dirty="0">
              <a:solidFill>
                <a:schemeClr val="tx1"/>
              </a:solidFill>
              <a:ea typeface="Verdana" panose="020B0604030504040204" pitchFamily="34" charset="0"/>
            </a:endParaRPr>
          </a:p>
          <a:p>
            <a:pPr algn="l"/>
            <a:r>
              <a:rPr lang="en-AU" dirty="0">
                <a:solidFill>
                  <a:schemeClr val="tx1"/>
                </a:solidFill>
                <a:ea typeface="Verdana" panose="020B0604030504040204" pitchFamily="34" charset="0"/>
              </a:rPr>
              <a:t>Framework aligns to the Quadruple Aim</a:t>
            </a:r>
          </a:p>
          <a:p>
            <a:pPr algn="l"/>
            <a:endParaRPr lang="en-AU" dirty="0">
              <a:solidFill>
                <a:schemeClr val="tx1"/>
              </a:solidFill>
              <a:ea typeface="Verdana" panose="020B0604030504040204" pitchFamily="34" charset="0"/>
            </a:endParaRPr>
          </a:p>
        </p:txBody>
      </p:sp>
      <p:pic>
        <p:nvPicPr>
          <p:cNvPr id="4" name="Picture 3">
            <a:extLst>
              <a:ext uri="{FF2B5EF4-FFF2-40B4-BE49-F238E27FC236}">
                <a16:creationId xmlns:a16="http://schemas.microsoft.com/office/drawing/2014/main" id="{30DD2380-AB93-CD46-8508-BC8FD96245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8" y="450713"/>
            <a:ext cx="8496300" cy="203200"/>
          </a:xfrm>
          <a:prstGeom prst="rect">
            <a:avLst/>
          </a:prstGeom>
        </p:spPr>
      </p:pic>
      <p:pic>
        <p:nvPicPr>
          <p:cNvPr id="6" name="Picture 5">
            <a:extLst>
              <a:ext uri="{FF2B5EF4-FFF2-40B4-BE49-F238E27FC236}">
                <a16:creationId xmlns:a16="http://schemas.microsoft.com/office/drawing/2014/main" id="{DB736DC9-CB96-4086-8965-5E467AD4BC72}"/>
              </a:ext>
            </a:extLst>
          </p:cNvPr>
          <p:cNvPicPr>
            <a:picLocks noChangeAspect="1"/>
          </p:cNvPicPr>
          <p:nvPr/>
        </p:nvPicPr>
        <p:blipFill>
          <a:blip r:embed="rId3"/>
          <a:stretch>
            <a:fillRect/>
          </a:stretch>
        </p:blipFill>
        <p:spPr>
          <a:xfrm>
            <a:off x="1715553" y="2207035"/>
            <a:ext cx="5181809" cy="2897126"/>
          </a:xfrm>
          <a:prstGeom prst="rect">
            <a:avLst/>
          </a:prstGeom>
          <a:effectLst>
            <a:outerShdw blurRad="50800" dist="50800" dir="5400000" algn="ctr" rotWithShape="0">
              <a:schemeClr val="tx1">
                <a:lumMod val="65000"/>
                <a:lumOff val="35000"/>
              </a:schemeClr>
            </a:outerShdw>
          </a:effectLst>
        </p:spPr>
      </p:pic>
    </p:spTree>
    <p:extLst>
      <p:ext uri="{BB962C8B-B14F-4D97-AF65-F5344CB8AC3E}">
        <p14:creationId xmlns:p14="http://schemas.microsoft.com/office/powerpoint/2010/main" val="3298082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87CE-A5E6-4D31-A339-1A53496666EB}"/>
              </a:ext>
            </a:extLst>
          </p:cNvPr>
          <p:cNvSpPr>
            <a:spLocks noGrp="1"/>
          </p:cNvSpPr>
          <p:nvPr>
            <p:ph type="title"/>
          </p:nvPr>
        </p:nvSpPr>
        <p:spPr>
          <a:xfrm>
            <a:off x="737869" y="136525"/>
            <a:ext cx="6137063" cy="936154"/>
          </a:xfrm>
        </p:spPr>
        <p:txBody>
          <a:bodyPr/>
          <a:lstStyle/>
          <a:p>
            <a:r>
              <a:rPr lang="en-AU" b="1" dirty="0">
                <a:solidFill>
                  <a:srgbClr val="FF0000"/>
                </a:solidFill>
                <a:latin typeface="Verdana" panose="020B0604030504040204" pitchFamily="34" charset="0"/>
                <a:ea typeface="Verdana" panose="020B0604030504040204" pitchFamily="34" charset="0"/>
                <a:cs typeface="Verdana" panose="020B0604030504040204" pitchFamily="34" charset="0"/>
              </a:rPr>
              <a:t>Performance Management Framework</a:t>
            </a:r>
            <a:br>
              <a:rPr lang="en-AU" b="1" dirty="0">
                <a:solidFill>
                  <a:srgbClr val="FF0000"/>
                </a:solidFill>
                <a:latin typeface="Verdana" panose="020B0604030504040204" pitchFamily="34" charset="0"/>
                <a:ea typeface="Verdana" panose="020B0604030504040204" pitchFamily="34" charset="0"/>
                <a:cs typeface="Verdana" panose="020B0604030504040204" pitchFamily="34" charset="0"/>
              </a:rPr>
            </a:br>
            <a:endParaRPr lang="en-AU" b="1" i="1" dirty="0">
              <a:solidFill>
                <a:srgbClr val="FF0000"/>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a:extLst>
              <a:ext uri="{FF2B5EF4-FFF2-40B4-BE49-F238E27FC236}">
                <a16:creationId xmlns:a16="http://schemas.microsoft.com/office/drawing/2014/main" id="{30DD2380-AB93-CD46-8508-BC8FD96245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8" y="450713"/>
            <a:ext cx="8496300" cy="203200"/>
          </a:xfrm>
          <a:prstGeom prst="rect">
            <a:avLst/>
          </a:prstGeom>
        </p:spPr>
      </p:pic>
      <p:pic>
        <p:nvPicPr>
          <p:cNvPr id="6" name="Picture 5">
            <a:extLst>
              <a:ext uri="{FF2B5EF4-FFF2-40B4-BE49-F238E27FC236}">
                <a16:creationId xmlns:a16="http://schemas.microsoft.com/office/drawing/2014/main" id="{FDA0F2C0-2133-450A-95D7-76107E14E229}"/>
              </a:ext>
            </a:extLst>
          </p:cNvPr>
          <p:cNvPicPr>
            <a:picLocks noChangeAspect="1"/>
          </p:cNvPicPr>
          <p:nvPr/>
        </p:nvPicPr>
        <p:blipFill>
          <a:blip r:embed="rId3"/>
          <a:stretch>
            <a:fillRect/>
          </a:stretch>
        </p:blipFill>
        <p:spPr>
          <a:xfrm>
            <a:off x="177676" y="1072679"/>
            <a:ext cx="6246654" cy="3275833"/>
          </a:xfrm>
          <a:prstGeom prst="rect">
            <a:avLst/>
          </a:prstGeom>
        </p:spPr>
      </p:pic>
      <p:pic>
        <p:nvPicPr>
          <p:cNvPr id="7" name="Picture 6">
            <a:extLst>
              <a:ext uri="{FF2B5EF4-FFF2-40B4-BE49-F238E27FC236}">
                <a16:creationId xmlns:a16="http://schemas.microsoft.com/office/drawing/2014/main" id="{0ADCC130-224F-4B5C-8E18-D95091949D23}"/>
              </a:ext>
            </a:extLst>
          </p:cNvPr>
          <p:cNvPicPr>
            <a:picLocks noChangeAspect="1"/>
          </p:cNvPicPr>
          <p:nvPr/>
        </p:nvPicPr>
        <p:blipFill>
          <a:blip r:embed="rId4"/>
          <a:stretch>
            <a:fillRect/>
          </a:stretch>
        </p:blipFill>
        <p:spPr>
          <a:xfrm>
            <a:off x="6469669" y="1363630"/>
            <a:ext cx="2631942" cy="2612202"/>
          </a:xfrm>
          <a:prstGeom prst="rect">
            <a:avLst/>
          </a:prstGeom>
        </p:spPr>
      </p:pic>
    </p:spTree>
    <p:extLst>
      <p:ext uri="{BB962C8B-B14F-4D97-AF65-F5344CB8AC3E}">
        <p14:creationId xmlns:p14="http://schemas.microsoft.com/office/powerpoint/2010/main" val="1960503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87CE-A5E6-4D31-A339-1A53496666EB}"/>
              </a:ext>
            </a:extLst>
          </p:cNvPr>
          <p:cNvSpPr>
            <a:spLocks noGrp="1"/>
          </p:cNvSpPr>
          <p:nvPr>
            <p:ph type="title"/>
          </p:nvPr>
        </p:nvSpPr>
        <p:spPr>
          <a:xfrm>
            <a:off x="737870" y="136525"/>
            <a:ext cx="5434330" cy="628377"/>
          </a:xfrm>
        </p:spPr>
        <p:txBody>
          <a:bodyPr/>
          <a:lstStyle/>
          <a:p>
            <a:r>
              <a:rPr lang="en-AU" b="1" dirty="0">
                <a:solidFill>
                  <a:srgbClr val="FF0000"/>
                </a:solidFill>
                <a:latin typeface="Verdana" panose="020B0604030504040204" pitchFamily="34" charset="0"/>
                <a:ea typeface="Verdana" panose="020B0604030504040204" pitchFamily="34" charset="0"/>
                <a:cs typeface="Verdana" panose="020B0604030504040204" pitchFamily="34" charset="0"/>
              </a:rPr>
              <a:t>Applying the Framework</a:t>
            </a:r>
            <a:br>
              <a:rPr lang="en-AU" b="1" dirty="0">
                <a:solidFill>
                  <a:srgbClr val="FF0000"/>
                </a:solidFill>
                <a:latin typeface="Verdana" panose="020B0604030504040204" pitchFamily="34" charset="0"/>
                <a:ea typeface="Verdana" panose="020B0604030504040204" pitchFamily="34" charset="0"/>
                <a:cs typeface="Verdana" panose="020B0604030504040204" pitchFamily="34" charset="0"/>
              </a:rPr>
            </a:br>
            <a:endParaRPr lang="en-AU" b="1" i="1" dirty="0">
              <a:solidFill>
                <a:srgbClr val="FF0000"/>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p:txBody>
      </p:sp>
      <p:sp>
        <p:nvSpPr>
          <p:cNvPr id="3" name="Text Placeholder 2">
            <a:extLst>
              <a:ext uri="{FF2B5EF4-FFF2-40B4-BE49-F238E27FC236}">
                <a16:creationId xmlns:a16="http://schemas.microsoft.com/office/drawing/2014/main" id="{8672311B-FC53-42E5-BCB4-46963E596659}"/>
              </a:ext>
            </a:extLst>
          </p:cNvPr>
          <p:cNvSpPr>
            <a:spLocks noGrp="1"/>
          </p:cNvSpPr>
          <p:nvPr>
            <p:ph type="body" sz="quarter" idx="15"/>
          </p:nvPr>
        </p:nvSpPr>
        <p:spPr>
          <a:xfrm>
            <a:off x="637035" y="764902"/>
            <a:ext cx="7620000" cy="3810000"/>
          </a:xfrm>
        </p:spPr>
        <p:txBody>
          <a:bodyPr/>
          <a:lstStyle/>
          <a:p>
            <a:pPr algn="l"/>
            <a:r>
              <a:rPr lang="en-AU" dirty="0">
                <a:solidFill>
                  <a:schemeClr val="tx1"/>
                </a:solidFill>
                <a:ea typeface="Verdana" panose="020B0604030504040204" pitchFamily="34" charset="0"/>
              </a:rPr>
              <a:t>Part B of the document outlines WAPHAs approach to applying the Framework</a:t>
            </a:r>
          </a:p>
          <a:p>
            <a:pPr algn="l"/>
            <a:r>
              <a:rPr lang="en-AU" dirty="0">
                <a:solidFill>
                  <a:schemeClr val="tx1"/>
                </a:solidFill>
                <a:ea typeface="Verdana" panose="020B0604030504040204" pitchFamily="34" charset="0"/>
              </a:rPr>
              <a:t>Chapters:</a:t>
            </a:r>
          </a:p>
          <a:p>
            <a:pPr lvl="1" algn="l"/>
            <a:r>
              <a:rPr lang="en-AU" sz="1600" dirty="0">
                <a:solidFill>
                  <a:schemeClr val="tx1"/>
                </a:solidFill>
                <a:ea typeface="Verdana" panose="020B0604030504040204" pitchFamily="34" charset="0"/>
              </a:rPr>
              <a:t>3. Expectations</a:t>
            </a:r>
          </a:p>
          <a:p>
            <a:pPr lvl="1" algn="l"/>
            <a:r>
              <a:rPr lang="en-AU" sz="1600" dirty="0">
                <a:solidFill>
                  <a:schemeClr val="tx1"/>
                </a:solidFill>
                <a:ea typeface="Verdana" panose="020B0604030504040204" pitchFamily="34" charset="0"/>
              </a:rPr>
              <a:t>4. Measurement</a:t>
            </a:r>
          </a:p>
          <a:p>
            <a:pPr lvl="1" algn="l"/>
            <a:r>
              <a:rPr lang="en-AU" sz="1600" dirty="0">
                <a:solidFill>
                  <a:schemeClr val="tx1"/>
                </a:solidFill>
                <a:ea typeface="Verdana" panose="020B0604030504040204" pitchFamily="34" charset="0"/>
              </a:rPr>
              <a:t>5. Management</a:t>
            </a:r>
          </a:p>
          <a:p>
            <a:pPr lvl="1" algn="l"/>
            <a:r>
              <a:rPr lang="en-AU" sz="1600" dirty="0">
                <a:solidFill>
                  <a:schemeClr val="tx1"/>
                </a:solidFill>
                <a:ea typeface="Verdana" panose="020B0604030504040204" pitchFamily="34" charset="0"/>
              </a:rPr>
              <a:t>6. Evaluation and Reporting</a:t>
            </a:r>
          </a:p>
          <a:p>
            <a:pPr lvl="1" algn="l"/>
            <a:r>
              <a:rPr lang="en-AU" sz="1600" dirty="0">
                <a:solidFill>
                  <a:schemeClr val="tx1"/>
                </a:solidFill>
                <a:ea typeface="Verdana" panose="020B0604030504040204" pitchFamily="34" charset="0"/>
              </a:rPr>
              <a:t>7. People</a:t>
            </a:r>
          </a:p>
          <a:p>
            <a:pPr lvl="1" algn="l"/>
            <a:endParaRPr lang="en-AU" sz="1600" dirty="0">
              <a:solidFill>
                <a:schemeClr val="tx1"/>
              </a:solidFill>
              <a:ea typeface="Verdana" panose="020B0604030504040204" pitchFamily="34" charset="0"/>
            </a:endParaRPr>
          </a:p>
          <a:p>
            <a:pPr algn="l"/>
            <a:r>
              <a:rPr lang="en-AU" dirty="0">
                <a:solidFill>
                  <a:schemeClr val="tx1"/>
                </a:solidFill>
                <a:ea typeface="Verdana" panose="020B0604030504040204" pitchFamily="34" charset="0"/>
              </a:rPr>
              <a:t>Each chapter outlines how the elements should be applied in practice, including:</a:t>
            </a:r>
          </a:p>
          <a:p>
            <a:pPr lvl="1" algn="l"/>
            <a:r>
              <a:rPr lang="en-AU" sz="1600" dirty="0">
                <a:solidFill>
                  <a:schemeClr val="tx1"/>
                </a:solidFill>
                <a:ea typeface="Verdana" panose="020B0604030504040204" pitchFamily="34" charset="0"/>
              </a:rPr>
              <a:t>A definition of each element</a:t>
            </a:r>
          </a:p>
          <a:p>
            <a:pPr lvl="1" algn="l"/>
            <a:r>
              <a:rPr lang="en-AU" sz="1600" dirty="0">
                <a:solidFill>
                  <a:schemeClr val="tx1"/>
                </a:solidFill>
                <a:ea typeface="Verdana" panose="020B0604030504040204" pitchFamily="34" charset="0"/>
              </a:rPr>
              <a:t>The processes and approaches WAPHA will adopt to measure, monitor, manage and communicate provider performance</a:t>
            </a:r>
          </a:p>
          <a:p>
            <a:pPr lvl="1" algn="l"/>
            <a:r>
              <a:rPr lang="en-AU" sz="1600" dirty="0">
                <a:solidFill>
                  <a:schemeClr val="tx1"/>
                </a:solidFill>
                <a:ea typeface="Verdana" panose="020B0604030504040204" pitchFamily="34" charset="0"/>
              </a:rPr>
              <a:t>High-level guidance for WAPHA and Commissioned Service Providers on how to put the Framework’s elements into practice</a:t>
            </a:r>
          </a:p>
        </p:txBody>
      </p:sp>
      <p:pic>
        <p:nvPicPr>
          <p:cNvPr id="4" name="Picture 3">
            <a:extLst>
              <a:ext uri="{FF2B5EF4-FFF2-40B4-BE49-F238E27FC236}">
                <a16:creationId xmlns:a16="http://schemas.microsoft.com/office/drawing/2014/main" id="{30DD2380-AB93-CD46-8508-BC8FD96245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8" y="450713"/>
            <a:ext cx="8496300" cy="203200"/>
          </a:xfrm>
          <a:prstGeom prst="rect">
            <a:avLst/>
          </a:prstGeom>
        </p:spPr>
      </p:pic>
    </p:spTree>
    <p:extLst>
      <p:ext uri="{BB962C8B-B14F-4D97-AF65-F5344CB8AC3E}">
        <p14:creationId xmlns:p14="http://schemas.microsoft.com/office/powerpoint/2010/main" val="4053402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7E4CC-AA67-4907-AB69-DA5A2393EDBC}"/>
              </a:ext>
            </a:extLst>
          </p:cNvPr>
          <p:cNvSpPr>
            <a:spLocks noGrp="1"/>
          </p:cNvSpPr>
          <p:nvPr>
            <p:ph type="title"/>
          </p:nvPr>
        </p:nvSpPr>
        <p:spPr>
          <a:xfrm>
            <a:off x="508425" y="162577"/>
            <a:ext cx="6053797" cy="320601"/>
          </a:xfrm>
        </p:spPr>
        <p:txBody>
          <a:bodyPr/>
          <a:lstStyle/>
          <a:p>
            <a:pPr algn="ctr"/>
            <a:r>
              <a:rPr lang="en-AU" b="1" dirty="0">
                <a:solidFill>
                  <a:srgbClr val="FF0000"/>
                </a:solidFill>
              </a:rPr>
              <a:t>Mental Health Indicators In Contract Variations</a:t>
            </a:r>
            <a:r>
              <a:rPr lang="en-AU" dirty="0">
                <a:solidFill>
                  <a:srgbClr val="FF0000"/>
                </a:solidFill>
              </a:rPr>
              <a:t> </a:t>
            </a:r>
          </a:p>
        </p:txBody>
      </p:sp>
      <p:sp>
        <p:nvSpPr>
          <p:cNvPr id="4" name="Rectangle: Rounded Corners 3">
            <a:extLst>
              <a:ext uri="{FF2B5EF4-FFF2-40B4-BE49-F238E27FC236}">
                <a16:creationId xmlns:a16="http://schemas.microsoft.com/office/drawing/2014/main" id="{B92FA301-7A9D-4D06-ABE9-53022DD12E9C}"/>
              </a:ext>
            </a:extLst>
          </p:cNvPr>
          <p:cNvSpPr/>
          <p:nvPr/>
        </p:nvSpPr>
        <p:spPr>
          <a:xfrm>
            <a:off x="611520" y="2804511"/>
            <a:ext cx="7924786" cy="348437"/>
          </a:xfrm>
          <a:prstGeom prst="roundRect">
            <a:avLst/>
          </a:prstGeom>
          <a:solidFill>
            <a:srgbClr val="00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Rounded Corners 4">
            <a:extLst>
              <a:ext uri="{FF2B5EF4-FFF2-40B4-BE49-F238E27FC236}">
                <a16:creationId xmlns:a16="http://schemas.microsoft.com/office/drawing/2014/main" id="{3A40A8E6-02CA-4F90-9026-2878165567FB}"/>
              </a:ext>
            </a:extLst>
          </p:cNvPr>
          <p:cNvSpPr/>
          <p:nvPr/>
        </p:nvSpPr>
        <p:spPr>
          <a:xfrm>
            <a:off x="611520" y="895699"/>
            <a:ext cx="7924786" cy="348437"/>
          </a:xfrm>
          <a:prstGeom prst="roundRect">
            <a:avLst/>
          </a:prstGeom>
          <a:solidFill>
            <a:srgbClr val="00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1">
            <a:extLst>
              <a:ext uri="{FF2B5EF4-FFF2-40B4-BE49-F238E27FC236}">
                <a16:creationId xmlns:a16="http://schemas.microsoft.com/office/drawing/2014/main" id="{561C456B-9364-43E8-A3EF-1BAE7ABE932D}"/>
              </a:ext>
            </a:extLst>
          </p:cNvPr>
          <p:cNvSpPr txBox="1">
            <a:spLocks/>
          </p:cNvSpPr>
          <p:nvPr/>
        </p:nvSpPr>
        <p:spPr>
          <a:xfrm>
            <a:off x="659145" y="630586"/>
            <a:ext cx="8134346" cy="182101"/>
          </a:xfrm>
          <a:prstGeom prst="rect">
            <a:avLst/>
          </a:prstGeom>
        </p:spPr>
        <p:txBody>
          <a:bodyPr vert="horz" wrap="square" lIns="0" tIns="12700" rIns="0" bIns="0" rtlCol="0">
            <a:spAutoFit/>
          </a:bodyPr>
          <a:lstStyle>
            <a:lvl1pPr>
              <a:defRPr sz="2000">
                <a:solidFill>
                  <a:srgbClr val="009999"/>
                </a:solidFill>
                <a:latin typeface="+mj-lt"/>
                <a:ea typeface="+mj-ea"/>
                <a:cs typeface="+mj-cs"/>
              </a:defRPr>
            </a:lvl1pPr>
          </a:lstStyle>
          <a:p>
            <a:pPr defTabSz="914400"/>
            <a:r>
              <a:rPr lang="en-AU" sz="1100" kern="1200" dirty="0">
                <a:solidFill>
                  <a:schemeClr val="bg1">
                    <a:lumMod val="50000"/>
                  </a:schemeClr>
                </a:solidFill>
                <a:latin typeface="Arial" panose="020B0604020202020204" pitchFamily="34" charset="0"/>
                <a:ea typeface="+mn-ea"/>
                <a:cs typeface="Arial" panose="020B0604020202020204" pitchFamily="34" charset="0"/>
              </a:rPr>
              <a:t>Appropriate targets will be set at a contractual level (i.e. as appropriate for each contract) and confirmed at a later date.</a:t>
            </a:r>
            <a:endParaRPr lang="en-AU" sz="1200" kern="1200" dirty="0">
              <a:solidFill>
                <a:schemeClr val="bg1">
                  <a:lumMod val="50000"/>
                </a:schemeClr>
              </a:solidFill>
              <a:latin typeface="Arial" panose="020B0604020202020204" pitchFamily="34" charset="0"/>
              <a:ea typeface="+mn-ea"/>
              <a:cs typeface="Arial" panose="020B0604020202020204" pitchFamily="34" charset="0"/>
            </a:endParaRPr>
          </a:p>
        </p:txBody>
      </p:sp>
      <p:graphicFrame>
        <p:nvGraphicFramePr>
          <p:cNvPr id="7" name="Table 6">
            <a:extLst>
              <a:ext uri="{FF2B5EF4-FFF2-40B4-BE49-F238E27FC236}">
                <a16:creationId xmlns:a16="http://schemas.microsoft.com/office/drawing/2014/main" id="{8F847F71-1654-4EA3-873E-80453A60BEF5}"/>
              </a:ext>
            </a:extLst>
          </p:cNvPr>
          <p:cNvGraphicFramePr>
            <a:graphicFrameLocks noGrp="1"/>
          </p:cNvGraphicFramePr>
          <p:nvPr>
            <p:extLst>
              <p:ext uri="{D42A27DB-BD31-4B8C-83A1-F6EECF244321}">
                <p14:modId xmlns:p14="http://schemas.microsoft.com/office/powerpoint/2010/main" val="2859123267"/>
              </p:ext>
            </p:extLst>
          </p:nvPr>
        </p:nvGraphicFramePr>
        <p:xfrm>
          <a:off x="687720" y="813786"/>
          <a:ext cx="7848590" cy="955142"/>
        </p:xfrm>
        <a:graphic>
          <a:graphicData uri="http://schemas.openxmlformats.org/drawingml/2006/table">
            <a:tbl>
              <a:tblPr firstRow="1" bandRow="1">
                <a:tableStyleId>{2D5ABB26-0587-4C30-8999-92F81FD0307C}</a:tableStyleId>
              </a:tblPr>
              <a:tblGrid>
                <a:gridCol w="4267200">
                  <a:extLst>
                    <a:ext uri="{9D8B030D-6E8A-4147-A177-3AD203B41FA5}">
                      <a16:colId xmlns:a16="http://schemas.microsoft.com/office/drawing/2014/main" val="767866248"/>
                    </a:ext>
                  </a:extLst>
                </a:gridCol>
                <a:gridCol w="3581390">
                  <a:extLst>
                    <a:ext uri="{9D8B030D-6E8A-4147-A177-3AD203B41FA5}">
                      <a16:colId xmlns:a16="http://schemas.microsoft.com/office/drawing/2014/main" val="2212327232"/>
                    </a:ext>
                  </a:extLst>
                </a:gridCol>
              </a:tblGrid>
              <a:tr h="478892">
                <a:tc>
                  <a:txBody>
                    <a:bodyPr/>
                    <a:lstStyle/>
                    <a:p>
                      <a:pPr algn="l" fontAlgn="b"/>
                      <a:r>
                        <a:rPr lang="en-AU" sz="1000" dirty="0">
                          <a:solidFill>
                            <a:schemeClr val="bg1"/>
                          </a:solidFill>
                          <a:effectLst/>
                          <a:latin typeface="+mn-lt"/>
                          <a:ea typeface="+mn-ea"/>
                          <a:cs typeface="+mn-cs"/>
                        </a:rPr>
                        <a:t>Improved Health Equity</a:t>
                      </a:r>
                    </a:p>
                  </a:txBody>
                  <a:tcPr marL="6350" marR="6350" marT="6350" marB="0" anchor="ctr"/>
                </a:tc>
                <a:tc>
                  <a:txBody>
                    <a:bodyPr/>
                    <a:lstStyle/>
                    <a:p>
                      <a:pPr marL="0" marR="0" lvl="0" indent="0" algn="l" defTabSz="914400" eaLnBrk="1" fontAlgn="b" latinLnBrk="0" hangingPunct="1">
                        <a:lnSpc>
                          <a:spcPct val="100000"/>
                        </a:lnSpc>
                        <a:spcBef>
                          <a:spcPts val="0"/>
                        </a:spcBef>
                        <a:spcAft>
                          <a:spcPts val="0"/>
                        </a:spcAft>
                        <a:buClrTx/>
                        <a:buSzTx/>
                        <a:buFontTx/>
                        <a:buNone/>
                        <a:tabLst/>
                        <a:defRPr/>
                      </a:pPr>
                      <a:r>
                        <a:rPr lang="en-AU" sz="1000" dirty="0">
                          <a:solidFill>
                            <a:schemeClr val="bg1"/>
                          </a:solidFill>
                          <a:effectLst/>
                          <a:latin typeface="+mn-lt"/>
                          <a:ea typeface="+mn-ea"/>
                          <a:cs typeface="+mn-cs"/>
                        </a:rPr>
                        <a:t>Suggested Target - TBC as appropriate for each contract </a:t>
                      </a:r>
                    </a:p>
                  </a:txBody>
                  <a:tcPr marL="6350" marR="6350" marT="6350" marB="0" anchor="ctr"/>
                </a:tc>
                <a:extLst>
                  <a:ext uri="{0D108BD9-81ED-4DB2-BD59-A6C34878D82A}">
                    <a16:rowId xmlns:a16="http://schemas.microsoft.com/office/drawing/2014/main" val="878160723"/>
                  </a:ext>
                </a:extLst>
              </a:tr>
              <a:tr h="36000">
                <a:tc>
                  <a:txBody>
                    <a:bodyPr/>
                    <a:lstStyle/>
                    <a:p>
                      <a:pPr marL="0" algn="l" fontAlgn="b"/>
                      <a:r>
                        <a:rPr lang="en-AU" sz="1000" b="0" dirty="0">
                          <a:solidFill>
                            <a:schemeClr val="dk1"/>
                          </a:solidFill>
                          <a:effectLst/>
                          <a:latin typeface="+mn-lt"/>
                          <a:ea typeface="+mn-ea"/>
                          <a:cs typeface="+mn-cs"/>
                        </a:rPr>
                        <a:t>% of low socio-economic clients </a:t>
                      </a:r>
                    </a:p>
                  </a:txBody>
                  <a:tcPr marL="6350" marR="6350" marT="6350" marB="0"/>
                </a:tc>
                <a:tc>
                  <a:txBody>
                    <a:bodyPr/>
                    <a:lstStyle/>
                    <a:p>
                      <a:pPr marL="92075" indent="0" algn="l" fontAlgn="b"/>
                      <a:r>
                        <a:rPr lang="en-AU" sz="1000" b="0" dirty="0">
                          <a:solidFill>
                            <a:schemeClr val="dk1"/>
                          </a:solidFill>
                          <a:effectLst/>
                          <a:latin typeface="+mn-lt"/>
                          <a:ea typeface="+mn-ea"/>
                          <a:cs typeface="+mn-cs"/>
                        </a:rPr>
                        <a:t>&gt;50% clients residing in SEIFA deciles 1-3</a:t>
                      </a:r>
                    </a:p>
                  </a:txBody>
                  <a:tcPr marL="6350" marR="6350" marT="6350" marB="0"/>
                </a:tc>
                <a:extLst>
                  <a:ext uri="{0D108BD9-81ED-4DB2-BD59-A6C34878D82A}">
                    <a16:rowId xmlns:a16="http://schemas.microsoft.com/office/drawing/2014/main" val="3490373352"/>
                  </a:ext>
                </a:extLst>
              </a:tr>
              <a:tr h="36000">
                <a:tc>
                  <a:txBody>
                    <a:bodyPr/>
                    <a:lstStyle/>
                    <a:p>
                      <a:pPr marL="0" algn="l" fontAlgn="b"/>
                      <a:r>
                        <a:rPr lang="en-AU" sz="1000" b="0" dirty="0">
                          <a:solidFill>
                            <a:schemeClr val="dk1"/>
                          </a:solidFill>
                          <a:effectLst/>
                          <a:latin typeface="+mn-lt"/>
                          <a:ea typeface="+mn-ea"/>
                          <a:cs typeface="+mn-cs"/>
                        </a:rPr>
                        <a:t>% ATSI clients</a:t>
                      </a:r>
                    </a:p>
                  </a:txBody>
                  <a:tcPr marL="6350" marR="6350" marT="6350" marB="0">
                    <a:solidFill>
                      <a:srgbClr val="E7EAEC"/>
                    </a:solidFill>
                  </a:tcPr>
                </a:tc>
                <a:tc>
                  <a:txBody>
                    <a:bodyPr/>
                    <a:lstStyle/>
                    <a:p>
                      <a:pPr marL="92075" indent="0" algn="l" fontAlgn="b"/>
                      <a:r>
                        <a:rPr lang="en-AU" sz="1000" b="0" dirty="0">
                          <a:solidFill>
                            <a:schemeClr val="dk1"/>
                          </a:solidFill>
                          <a:effectLst/>
                          <a:latin typeface="+mn-lt"/>
                          <a:ea typeface="+mn-ea"/>
                          <a:cs typeface="+mn-cs"/>
                        </a:rPr>
                        <a:t>&gt;x% clients being ATSI status (set per contract)</a:t>
                      </a:r>
                    </a:p>
                  </a:txBody>
                  <a:tcPr marL="6350" marR="6350" marT="6350" marB="0">
                    <a:solidFill>
                      <a:srgbClr val="E7EAEC"/>
                    </a:solidFill>
                  </a:tcPr>
                </a:tc>
                <a:extLst>
                  <a:ext uri="{0D108BD9-81ED-4DB2-BD59-A6C34878D82A}">
                    <a16:rowId xmlns:a16="http://schemas.microsoft.com/office/drawing/2014/main" val="323346269"/>
                  </a:ext>
                </a:extLst>
              </a:tr>
              <a:tr h="71458">
                <a:tc>
                  <a:txBody>
                    <a:bodyPr/>
                    <a:lstStyle/>
                    <a:p>
                      <a:pPr marL="0" algn="l" fontAlgn="b"/>
                      <a:r>
                        <a:rPr lang="en-AU" sz="1000" b="0" dirty="0">
                          <a:solidFill>
                            <a:schemeClr val="dk1"/>
                          </a:solidFill>
                          <a:effectLst/>
                          <a:latin typeface="+mn-lt"/>
                          <a:ea typeface="+mn-ea"/>
                          <a:cs typeface="+mn-cs"/>
                        </a:rPr>
                        <a:t>% services delivered to ATSI clients being culturally appropriate</a:t>
                      </a:r>
                    </a:p>
                  </a:txBody>
                  <a:tcPr marL="6350" marR="6350" marT="6350" marB="0">
                    <a:noFill/>
                  </a:tcPr>
                </a:tc>
                <a:tc>
                  <a:txBody>
                    <a:bodyPr/>
                    <a:lstStyle/>
                    <a:p>
                      <a:pPr marL="92075" indent="0" algn="l" fontAlgn="b"/>
                      <a:r>
                        <a:rPr lang="en-AU" sz="1000" b="0" dirty="0">
                          <a:solidFill>
                            <a:schemeClr val="dk1"/>
                          </a:solidFill>
                          <a:effectLst/>
                          <a:latin typeface="+mn-lt"/>
                          <a:ea typeface="+mn-ea"/>
                          <a:cs typeface="+mn-cs"/>
                        </a:rPr>
                        <a:t>100% ATSI clients contact culturally appropriate. </a:t>
                      </a:r>
                    </a:p>
                  </a:txBody>
                  <a:tcPr marL="6350" marR="6350" marT="6350" marB="0">
                    <a:noFill/>
                  </a:tcPr>
                </a:tc>
                <a:extLst>
                  <a:ext uri="{0D108BD9-81ED-4DB2-BD59-A6C34878D82A}">
                    <a16:rowId xmlns:a16="http://schemas.microsoft.com/office/drawing/2014/main" val="3717795272"/>
                  </a:ext>
                </a:extLst>
              </a:tr>
            </a:tbl>
          </a:graphicData>
        </a:graphic>
      </p:graphicFrame>
      <p:sp>
        <p:nvSpPr>
          <p:cNvPr id="8" name="Rectangle: Rounded Corners 7">
            <a:extLst>
              <a:ext uri="{FF2B5EF4-FFF2-40B4-BE49-F238E27FC236}">
                <a16:creationId xmlns:a16="http://schemas.microsoft.com/office/drawing/2014/main" id="{DDFE6334-C711-4F8D-9611-9A0800B567D8}"/>
              </a:ext>
            </a:extLst>
          </p:cNvPr>
          <p:cNvSpPr/>
          <p:nvPr/>
        </p:nvSpPr>
        <p:spPr>
          <a:xfrm>
            <a:off x="611520" y="1776624"/>
            <a:ext cx="7924786" cy="348437"/>
          </a:xfrm>
          <a:prstGeom prst="roundRect">
            <a:avLst/>
          </a:prstGeom>
          <a:solidFill>
            <a:srgbClr val="00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9" name="Table 8">
            <a:extLst>
              <a:ext uri="{FF2B5EF4-FFF2-40B4-BE49-F238E27FC236}">
                <a16:creationId xmlns:a16="http://schemas.microsoft.com/office/drawing/2014/main" id="{E702BDFD-A19C-4159-98FD-F69D03CC8124}"/>
              </a:ext>
            </a:extLst>
          </p:cNvPr>
          <p:cNvGraphicFramePr>
            <a:graphicFrameLocks noGrp="1"/>
          </p:cNvGraphicFramePr>
          <p:nvPr>
            <p:extLst>
              <p:ext uri="{D42A27DB-BD31-4B8C-83A1-F6EECF244321}">
                <p14:modId xmlns:p14="http://schemas.microsoft.com/office/powerpoint/2010/main" val="1343863328"/>
              </p:ext>
            </p:extLst>
          </p:nvPr>
        </p:nvGraphicFramePr>
        <p:xfrm>
          <a:off x="659145" y="1680561"/>
          <a:ext cx="7924786" cy="2124075"/>
        </p:xfrm>
        <a:graphic>
          <a:graphicData uri="http://schemas.openxmlformats.org/drawingml/2006/table">
            <a:tbl>
              <a:tblPr firstRow="1" bandRow="1">
                <a:tableStyleId>{2D5ABB26-0587-4C30-8999-92F81FD0307C}</a:tableStyleId>
              </a:tblPr>
              <a:tblGrid>
                <a:gridCol w="4305298">
                  <a:extLst>
                    <a:ext uri="{9D8B030D-6E8A-4147-A177-3AD203B41FA5}">
                      <a16:colId xmlns:a16="http://schemas.microsoft.com/office/drawing/2014/main" val="767866248"/>
                    </a:ext>
                  </a:extLst>
                </a:gridCol>
                <a:gridCol w="3619488">
                  <a:extLst>
                    <a:ext uri="{9D8B030D-6E8A-4147-A177-3AD203B41FA5}">
                      <a16:colId xmlns:a16="http://schemas.microsoft.com/office/drawing/2014/main" val="2212327232"/>
                    </a:ext>
                  </a:extLst>
                </a:gridCol>
              </a:tblGrid>
              <a:tr h="478892">
                <a:tc gridSpan="2">
                  <a:txBody>
                    <a:bodyPr/>
                    <a:lstStyle/>
                    <a:p>
                      <a:pPr algn="l" fontAlgn="b"/>
                      <a:endParaRPr lang="en-AU" sz="600" dirty="0">
                        <a:solidFill>
                          <a:schemeClr val="bg1"/>
                        </a:solidFill>
                        <a:effectLst/>
                        <a:latin typeface="+mn-lt"/>
                        <a:ea typeface="+mn-ea"/>
                        <a:cs typeface="+mn-cs"/>
                      </a:endParaRPr>
                    </a:p>
                    <a:p>
                      <a:pPr algn="l" fontAlgn="b"/>
                      <a:endParaRPr lang="en-AU" sz="600" dirty="0">
                        <a:solidFill>
                          <a:schemeClr val="bg1"/>
                        </a:solidFill>
                        <a:effectLst/>
                        <a:latin typeface="+mn-lt"/>
                        <a:ea typeface="+mn-ea"/>
                        <a:cs typeface="+mn-cs"/>
                      </a:endParaRPr>
                    </a:p>
                    <a:p>
                      <a:pPr algn="l" fontAlgn="b"/>
                      <a:r>
                        <a:rPr lang="en-AU" sz="1000" dirty="0">
                          <a:solidFill>
                            <a:schemeClr val="bg1"/>
                          </a:solidFill>
                          <a:effectLst/>
                          <a:latin typeface="+mn-lt"/>
                          <a:ea typeface="+mn-ea"/>
                          <a:cs typeface="+mn-cs"/>
                        </a:rPr>
                        <a:t>Improved patient experience</a:t>
                      </a:r>
                    </a:p>
                  </a:txBody>
                  <a:tcPr marL="6350" marR="6350" marT="6350" marB="0"/>
                </a:tc>
                <a:tc hMerge="1">
                  <a:txBody>
                    <a:bodyPr/>
                    <a:lstStyle/>
                    <a:p>
                      <a:pPr algn="l" fontAlgn="b"/>
                      <a:endParaRPr lang="en-AU" sz="1000" dirty="0">
                        <a:solidFill>
                          <a:schemeClr val="bg1"/>
                        </a:solidFill>
                        <a:effectLst/>
                        <a:latin typeface="+mn-lt"/>
                        <a:ea typeface="+mn-ea"/>
                        <a:cs typeface="+mn-cs"/>
                      </a:endParaRPr>
                    </a:p>
                  </a:txBody>
                  <a:tcPr marL="6350" marR="6350" marT="6350" marB="0" anchor="ctr"/>
                </a:tc>
                <a:extLst>
                  <a:ext uri="{0D108BD9-81ED-4DB2-BD59-A6C34878D82A}">
                    <a16:rowId xmlns:a16="http://schemas.microsoft.com/office/drawing/2014/main" val="878160723"/>
                  </a:ext>
                </a:extLst>
              </a:tr>
              <a:tr h="36000">
                <a:tc>
                  <a:txBody>
                    <a:bodyPr/>
                    <a:lstStyle/>
                    <a:p>
                      <a:pPr marL="0" algn="l" fontAlgn="b"/>
                      <a:r>
                        <a:rPr lang="en-AU" sz="1000" b="0" dirty="0">
                          <a:solidFill>
                            <a:schemeClr val="dk1"/>
                          </a:solidFill>
                          <a:effectLst/>
                          <a:latin typeface="+mn-lt"/>
                          <a:ea typeface="+mn-ea"/>
                          <a:cs typeface="+mn-cs"/>
                        </a:rPr>
                        <a:t>% clients felt safe using this service </a:t>
                      </a:r>
                    </a:p>
                  </a:txBody>
                  <a:tcPr marL="6350" marR="6350" marT="6350" marB="0"/>
                </a:tc>
                <a:tc>
                  <a:txBody>
                    <a:bodyPr/>
                    <a:lstStyle/>
                    <a:p>
                      <a:pPr marL="92075" indent="0" algn="l" fontAlgn="b"/>
                      <a:r>
                        <a:rPr lang="en-AU" sz="1000" b="0" dirty="0">
                          <a:solidFill>
                            <a:schemeClr val="dk1"/>
                          </a:solidFill>
                          <a:effectLst/>
                          <a:latin typeface="+mn-lt"/>
                          <a:ea typeface="+mn-ea"/>
                          <a:cs typeface="+mn-cs"/>
                        </a:rPr>
                        <a:t>&gt;70% clients reporting usually or always </a:t>
                      </a:r>
                    </a:p>
                  </a:txBody>
                  <a:tcPr marL="6350" marR="6350" marT="6350" marB="0"/>
                </a:tc>
                <a:extLst>
                  <a:ext uri="{0D108BD9-81ED-4DB2-BD59-A6C34878D82A}">
                    <a16:rowId xmlns:a16="http://schemas.microsoft.com/office/drawing/2014/main" val="3490373352"/>
                  </a:ext>
                </a:extLst>
              </a:tr>
              <a:tr h="36000">
                <a:tc>
                  <a:txBody>
                    <a:bodyPr/>
                    <a:lstStyle/>
                    <a:p>
                      <a:pPr marL="0" algn="l" fontAlgn="b"/>
                      <a:r>
                        <a:rPr lang="en-AU" sz="1000" b="0" dirty="0">
                          <a:solidFill>
                            <a:schemeClr val="dk1"/>
                          </a:solidFill>
                          <a:effectLst/>
                          <a:latin typeface="+mn-lt"/>
                          <a:ea typeface="+mn-ea"/>
                          <a:cs typeface="+mn-cs"/>
                        </a:rPr>
                        <a:t>% clients had access to this service when they needed it</a:t>
                      </a:r>
                    </a:p>
                  </a:txBody>
                  <a:tcPr marL="6350" marR="6350" marT="6350" marB="0">
                    <a:solidFill>
                      <a:srgbClr val="E7EAEC"/>
                    </a:solidFill>
                  </a:tcPr>
                </a:tc>
                <a:tc>
                  <a:txBody>
                    <a:bodyPr/>
                    <a:lstStyle/>
                    <a:p>
                      <a:pPr marL="92075" indent="0" algn="l" fontAlgn="b"/>
                      <a:r>
                        <a:rPr lang="en-AU" sz="1000" b="0" dirty="0">
                          <a:solidFill>
                            <a:schemeClr val="dk1"/>
                          </a:solidFill>
                          <a:effectLst/>
                          <a:latin typeface="+mn-lt"/>
                          <a:ea typeface="+mn-ea"/>
                          <a:cs typeface="+mn-cs"/>
                        </a:rPr>
                        <a:t>&gt;70% clients reporting usually or always </a:t>
                      </a:r>
                    </a:p>
                  </a:txBody>
                  <a:tcPr marL="6350" marR="6350" marT="6350" marB="0">
                    <a:solidFill>
                      <a:srgbClr val="E7EAEC"/>
                    </a:solidFill>
                  </a:tcPr>
                </a:tc>
                <a:extLst>
                  <a:ext uri="{0D108BD9-81ED-4DB2-BD59-A6C34878D82A}">
                    <a16:rowId xmlns:a16="http://schemas.microsoft.com/office/drawing/2014/main" val="323346269"/>
                  </a:ext>
                </a:extLst>
              </a:tr>
              <a:tr h="36000">
                <a:tc>
                  <a:txBody>
                    <a:bodyPr/>
                    <a:lstStyle/>
                    <a:p>
                      <a:pPr marL="0" algn="l" fontAlgn="b"/>
                      <a:r>
                        <a:rPr lang="en-AU" sz="1000" b="0" dirty="0">
                          <a:solidFill>
                            <a:schemeClr val="dk1"/>
                          </a:solidFill>
                          <a:effectLst/>
                          <a:latin typeface="+mn-lt"/>
                          <a:ea typeface="+mn-ea"/>
                          <a:cs typeface="+mn-cs"/>
                        </a:rPr>
                        <a:t>% clients reporting that their individuality and values were respected</a:t>
                      </a:r>
                    </a:p>
                  </a:txBody>
                  <a:tcPr marL="6350" marR="6350" marT="6350" marB="0"/>
                </a:tc>
                <a:tc>
                  <a:txBody>
                    <a:bodyPr/>
                    <a:lstStyle/>
                    <a:p>
                      <a:pPr marL="92075" indent="0" algn="l" fontAlgn="b"/>
                      <a:r>
                        <a:rPr lang="en-AU" sz="1000" b="0" dirty="0">
                          <a:solidFill>
                            <a:schemeClr val="dk1"/>
                          </a:solidFill>
                          <a:effectLst/>
                          <a:latin typeface="+mn-lt"/>
                          <a:ea typeface="+mn-ea"/>
                          <a:cs typeface="+mn-cs"/>
                        </a:rPr>
                        <a:t>&gt;70% clients reporting usually or always </a:t>
                      </a:r>
                    </a:p>
                  </a:txBody>
                  <a:tcPr marL="6350" marR="6350" marT="6350" marB="0"/>
                </a:tc>
                <a:extLst>
                  <a:ext uri="{0D108BD9-81ED-4DB2-BD59-A6C34878D82A}">
                    <a16:rowId xmlns:a16="http://schemas.microsoft.com/office/drawing/2014/main" val="2870386059"/>
                  </a:ext>
                </a:extLst>
              </a:tr>
              <a:tr h="36000">
                <a:tc>
                  <a:txBody>
                    <a:bodyPr/>
                    <a:lstStyle/>
                    <a:p>
                      <a:pPr marL="0" algn="l" fontAlgn="b"/>
                      <a:r>
                        <a:rPr lang="en-AU" sz="1000" b="0" dirty="0">
                          <a:solidFill>
                            <a:schemeClr val="dk1"/>
                          </a:solidFill>
                          <a:effectLst/>
                          <a:latin typeface="+mn-lt"/>
                          <a:ea typeface="+mn-ea"/>
                          <a:cs typeface="+mn-cs"/>
                        </a:rPr>
                        <a:t>% clients reporting positive overall experience in the last 3 months</a:t>
                      </a:r>
                    </a:p>
                  </a:txBody>
                  <a:tcPr marL="6350" marR="6350" marT="6350" marB="0">
                    <a:solidFill>
                      <a:srgbClr val="E7EAEC"/>
                    </a:solidFill>
                  </a:tcPr>
                </a:tc>
                <a:tc>
                  <a:txBody>
                    <a:bodyPr/>
                    <a:lstStyle/>
                    <a:p>
                      <a:pPr marL="92075" indent="0" algn="l" fontAlgn="b"/>
                      <a:r>
                        <a:rPr lang="en-AU" sz="1000" b="0" dirty="0">
                          <a:solidFill>
                            <a:schemeClr val="dk1"/>
                          </a:solidFill>
                          <a:effectLst/>
                          <a:latin typeface="+mn-lt"/>
                          <a:ea typeface="+mn-ea"/>
                          <a:cs typeface="+mn-cs"/>
                        </a:rPr>
                        <a:t>&gt;70% clients reporting good, very good or excellent</a:t>
                      </a:r>
                    </a:p>
                  </a:txBody>
                  <a:tcPr marL="6350" marR="6350" marT="6350" marB="0">
                    <a:solidFill>
                      <a:srgbClr val="E7EAEC"/>
                    </a:solidFill>
                  </a:tcPr>
                </a:tc>
                <a:extLst>
                  <a:ext uri="{0D108BD9-81ED-4DB2-BD59-A6C34878D82A}">
                    <a16:rowId xmlns:a16="http://schemas.microsoft.com/office/drawing/2014/main" val="3717795272"/>
                  </a:ext>
                </a:extLst>
              </a:tr>
              <a:tr h="381533">
                <a:tc>
                  <a:txBody>
                    <a:bodyPr/>
                    <a:lstStyle/>
                    <a:p>
                      <a:pPr marL="0" algn="l" fontAlgn="b"/>
                      <a:endParaRPr lang="en-AU" sz="600" b="0" dirty="0">
                        <a:solidFill>
                          <a:schemeClr val="dk1"/>
                        </a:solidFill>
                        <a:effectLst/>
                        <a:latin typeface="+mn-lt"/>
                        <a:ea typeface="+mn-ea"/>
                        <a:cs typeface="+mn-cs"/>
                      </a:endParaRPr>
                    </a:p>
                    <a:p>
                      <a:pPr marL="0" algn="l" fontAlgn="b"/>
                      <a:r>
                        <a:rPr lang="en-AU" sz="1000" b="0" dirty="0">
                          <a:solidFill>
                            <a:schemeClr val="bg1"/>
                          </a:solidFill>
                          <a:effectLst/>
                          <a:latin typeface="+mn-lt"/>
                          <a:ea typeface="+mn-ea"/>
                          <a:cs typeface="+mn-cs"/>
                        </a:rPr>
                        <a:t>Improved health outcomes</a:t>
                      </a:r>
                    </a:p>
                  </a:txBody>
                  <a:tcPr marL="6350" marR="6350" marT="6350" marB="0">
                    <a:noFill/>
                  </a:tcPr>
                </a:tc>
                <a:tc>
                  <a:txBody>
                    <a:bodyPr/>
                    <a:lstStyle/>
                    <a:p>
                      <a:pPr marL="92075" indent="0" algn="l" fontAlgn="b"/>
                      <a:endParaRPr lang="en-AU" sz="1000" b="0" dirty="0">
                        <a:solidFill>
                          <a:schemeClr val="dk1"/>
                        </a:solidFill>
                        <a:effectLst/>
                        <a:latin typeface="+mn-lt"/>
                        <a:ea typeface="+mn-ea"/>
                        <a:cs typeface="+mn-cs"/>
                      </a:endParaRPr>
                    </a:p>
                  </a:txBody>
                  <a:tcPr marL="6350" marR="6350" marT="6350" marB="0">
                    <a:noFill/>
                  </a:tcPr>
                </a:tc>
                <a:extLst>
                  <a:ext uri="{0D108BD9-81ED-4DB2-BD59-A6C34878D82A}">
                    <a16:rowId xmlns:a16="http://schemas.microsoft.com/office/drawing/2014/main" val="3925902247"/>
                  </a:ext>
                </a:extLst>
              </a:tr>
              <a:tr h="36000">
                <a:tc>
                  <a:txBody>
                    <a:bodyPr/>
                    <a:lstStyle/>
                    <a:p>
                      <a:pPr marL="0" algn="l" fontAlgn="b"/>
                      <a:r>
                        <a:rPr lang="en-AU" sz="1000" b="0" dirty="0">
                          <a:solidFill>
                            <a:schemeClr val="dk1"/>
                          </a:solidFill>
                          <a:effectLst/>
                          <a:latin typeface="+mn-lt"/>
                          <a:ea typeface="+mn-ea"/>
                          <a:cs typeface="+mn-cs"/>
                        </a:rPr>
                        <a:t>% of clients who demonstrate clinical improvement</a:t>
                      </a:r>
                    </a:p>
                  </a:txBody>
                  <a:tcPr marL="6350" marR="6350" marT="6350" marB="0">
                    <a:solidFill>
                      <a:schemeClr val="bg1"/>
                    </a:solidFill>
                  </a:tcPr>
                </a:tc>
                <a:tc>
                  <a:txBody>
                    <a:bodyPr/>
                    <a:lstStyle/>
                    <a:p>
                      <a:pPr marL="92075" indent="0" algn="l" fontAlgn="b"/>
                      <a:r>
                        <a:rPr lang="en-AU" sz="1000" b="0" dirty="0">
                          <a:solidFill>
                            <a:schemeClr val="dk1"/>
                          </a:solidFill>
                          <a:effectLst/>
                          <a:latin typeface="+mn-lt"/>
                          <a:ea typeface="+mn-ea"/>
                          <a:cs typeface="+mn-cs"/>
                        </a:rPr>
                        <a:t>% clients clinically improved: &gt;65% Severe/Very Severe, &gt;50% Moderate, 35% Mild, &gt;15% Sub-Diagnostic</a:t>
                      </a:r>
                    </a:p>
                  </a:txBody>
                  <a:tcPr marL="6350" marR="6350" marT="6350" marB="0">
                    <a:solidFill>
                      <a:schemeClr val="bg1"/>
                    </a:solidFill>
                  </a:tcPr>
                </a:tc>
                <a:extLst>
                  <a:ext uri="{0D108BD9-81ED-4DB2-BD59-A6C34878D82A}">
                    <a16:rowId xmlns:a16="http://schemas.microsoft.com/office/drawing/2014/main" val="2027327181"/>
                  </a:ext>
                </a:extLst>
              </a:tr>
              <a:tr h="36000">
                <a:tc>
                  <a:txBody>
                    <a:bodyPr/>
                    <a:lstStyle/>
                    <a:p>
                      <a:pPr marL="0" algn="l" fontAlgn="b"/>
                      <a:r>
                        <a:rPr lang="en-AU" sz="1000" b="0" dirty="0">
                          <a:solidFill>
                            <a:schemeClr val="dk1"/>
                          </a:solidFill>
                          <a:effectLst/>
                          <a:latin typeface="+mn-lt"/>
                          <a:ea typeface="+mn-ea"/>
                          <a:cs typeface="+mn-cs"/>
                        </a:rPr>
                        <a:t>Outcomes compliance </a:t>
                      </a:r>
                    </a:p>
                  </a:txBody>
                  <a:tcPr marL="6350" marR="6350" marT="6350" marB="0">
                    <a:solidFill>
                      <a:srgbClr val="E7EAEC"/>
                    </a:solidFill>
                  </a:tcPr>
                </a:tc>
                <a:tc>
                  <a:txBody>
                    <a:bodyPr/>
                    <a:lstStyle/>
                    <a:p>
                      <a:pPr marL="92075" indent="0" algn="l" fontAlgn="b"/>
                      <a:r>
                        <a:rPr lang="en-AU" sz="1000" b="0" dirty="0">
                          <a:solidFill>
                            <a:schemeClr val="dk1"/>
                          </a:solidFill>
                          <a:effectLst/>
                          <a:latin typeface="+mn-lt"/>
                          <a:ea typeface="+mn-ea"/>
                          <a:cs typeface="+mn-cs"/>
                        </a:rPr>
                        <a:t>&gt;70% matched pairs on conclusion of episode</a:t>
                      </a:r>
                    </a:p>
                  </a:txBody>
                  <a:tcPr marL="6350" marR="6350" marT="6350" marB="0">
                    <a:solidFill>
                      <a:srgbClr val="E7EAEC"/>
                    </a:solidFill>
                  </a:tcPr>
                </a:tc>
                <a:extLst>
                  <a:ext uri="{0D108BD9-81ED-4DB2-BD59-A6C34878D82A}">
                    <a16:rowId xmlns:a16="http://schemas.microsoft.com/office/drawing/2014/main" val="104797780"/>
                  </a:ext>
                </a:extLst>
              </a:tr>
              <a:tr h="36000">
                <a:tc>
                  <a:txBody>
                    <a:bodyPr/>
                    <a:lstStyle/>
                    <a:p>
                      <a:pPr marL="0" algn="l" fontAlgn="b"/>
                      <a:r>
                        <a:rPr lang="en-AU" sz="1000" b="0" dirty="0">
                          <a:solidFill>
                            <a:schemeClr val="dk1"/>
                          </a:solidFill>
                          <a:effectLst/>
                          <a:latin typeface="+mn-lt"/>
                          <a:ea typeface="+mn-ea"/>
                          <a:cs typeface="+mn-cs"/>
                        </a:rPr>
                        <a:t>% clients at risk of suicide followed up within 7 days of referral </a:t>
                      </a:r>
                    </a:p>
                  </a:txBody>
                  <a:tcPr marL="6350" marR="6350" marT="6350" marB="0">
                    <a:solidFill>
                      <a:schemeClr val="bg1"/>
                    </a:solidFill>
                  </a:tcPr>
                </a:tc>
                <a:tc>
                  <a:txBody>
                    <a:bodyPr/>
                    <a:lstStyle/>
                    <a:p>
                      <a:pPr marL="92075" indent="0" algn="l" fontAlgn="b"/>
                      <a:r>
                        <a:rPr lang="en-AU" sz="1000" b="0" dirty="0">
                          <a:solidFill>
                            <a:schemeClr val="dk1"/>
                          </a:solidFill>
                          <a:effectLst/>
                          <a:latin typeface="+mn-lt"/>
                          <a:ea typeface="+mn-ea"/>
                          <a:cs typeface="+mn-cs"/>
                        </a:rPr>
                        <a:t>100% clients at risk of suicide followed up within 7 days</a:t>
                      </a:r>
                    </a:p>
                  </a:txBody>
                  <a:tcPr marL="6350" marR="6350" marT="6350" marB="0">
                    <a:solidFill>
                      <a:schemeClr val="bg1"/>
                    </a:solidFill>
                  </a:tcPr>
                </a:tc>
                <a:extLst>
                  <a:ext uri="{0D108BD9-81ED-4DB2-BD59-A6C34878D82A}">
                    <a16:rowId xmlns:a16="http://schemas.microsoft.com/office/drawing/2014/main" val="4043026302"/>
                  </a:ext>
                </a:extLst>
              </a:tr>
            </a:tbl>
          </a:graphicData>
        </a:graphic>
      </p:graphicFrame>
      <p:sp>
        <p:nvSpPr>
          <p:cNvPr id="10" name="Rectangle: Rounded Corners 9">
            <a:extLst>
              <a:ext uri="{FF2B5EF4-FFF2-40B4-BE49-F238E27FC236}">
                <a16:creationId xmlns:a16="http://schemas.microsoft.com/office/drawing/2014/main" id="{4E26F0D3-BD48-47CA-B0B2-0BB61E5EA9FB}"/>
              </a:ext>
            </a:extLst>
          </p:cNvPr>
          <p:cNvSpPr/>
          <p:nvPr/>
        </p:nvSpPr>
        <p:spPr>
          <a:xfrm>
            <a:off x="611520" y="3800824"/>
            <a:ext cx="7924786" cy="348437"/>
          </a:xfrm>
          <a:prstGeom prst="roundRect">
            <a:avLst/>
          </a:prstGeom>
          <a:solidFill>
            <a:srgbClr val="00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1" name="Table 10">
            <a:extLst>
              <a:ext uri="{FF2B5EF4-FFF2-40B4-BE49-F238E27FC236}">
                <a16:creationId xmlns:a16="http://schemas.microsoft.com/office/drawing/2014/main" id="{D49B9F57-A5EF-48F3-A78D-2926DCDF3334}"/>
              </a:ext>
            </a:extLst>
          </p:cNvPr>
          <p:cNvGraphicFramePr>
            <a:graphicFrameLocks noGrp="1"/>
          </p:cNvGraphicFramePr>
          <p:nvPr>
            <p:extLst>
              <p:ext uri="{D42A27DB-BD31-4B8C-83A1-F6EECF244321}">
                <p14:modId xmlns:p14="http://schemas.microsoft.com/office/powerpoint/2010/main" val="2367090414"/>
              </p:ext>
            </p:extLst>
          </p:nvPr>
        </p:nvGraphicFramePr>
        <p:xfrm>
          <a:off x="687720" y="3718911"/>
          <a:ext cx="7848590" cy="637642"/>
        </p:xfrm>
        <a:graphic>
          <a:graphicData uri="http://schemas.openxmlformats.org/drawingml/2006/table">
            <a:tbl>
              <a:tblPr firstRow="1" bandRow="1">
                <a:tableStyleId>{2D5ABB26-0587-4C30-8999-92F81FD0307C}</a:tableStyleId>
              </a:tblPr>
              <a:tblGrid>
                <a:gridCol w="4267200">
                  <a:extLst>
                    <a:ext uri="{9D8B030D-6E8A-4147-A177-3AD203B41FA5}">
                      <a16:colId xmlns:a16="http://schemas.microsoft.com/office/drawing/2014/main" val="767866248"/>
                    </a:ext>
                  </a:extLst>
                </a:gridCol>
                <a:gridCol w="3581390">
                  <a:extLst>
                    <a:ext uri="{9D8B030D-6E8A-4147-A177-3AD203B41FA5}">
                      <a16:colId xmlns:a16="http://schemas.microsoft.com/office/drawing/2014/main" val="2212327232"/>
                    </a:ext>
                  </a:extLst>
                </a:gridCol>
              </a:tblGrid>
              <a:tr h="478892">
                <a:tc>
                  <a:txBody>
                    <a:bodyPr/>
                    <a:lstStyle/>
                    <a:p>
                      <a:pPr algn="l" fontAlgn="b"/>
                      <a:r>
                        <a:rPr lang="en-AU" sz="1000" dirty="0">
                          <a:solidFill>
                            <a:schemeClr val="bg1"/>
                          </a:solidFill>
                          <a:effectLst/>
                          <a:latin typeface="+mn-lt"/>
                          <a:ea typeface="+mn-ea"/>
                          <a:cs typeface="+mn-cs"/>
                        </a:rPr>
                        <a:t>Improved provider experience</a:t>
                      </a:r>
                    </a:p>
                  </a:txBody>
                  <a:tcPr marL="6350" marR="6350" marT="6350" marB="0" anchor="ctr"/>
                </a:tc>
                <a:tc>
                  <a:txBody>
                    <a:bodyPr/>
                    <a:lstStyle/>
                    <a:p>
                      <a:pPr algn="l" fontAlgn="b"/>
                      <a:endParaRPr lang="en-AU" sz="1000" dirty="0">
                        <a:solidFill>
                          <a:schemeClr val="bg1"/>
                        </a:solidFill>
                        <a:effectLst/>
                        <a:latin typeface="+mn-lt"/>
                        <a:ea typeface="+mn-ea"/>
                        <a:cs typeface="+mn-cs"/>
                      </a:endParaRPr>
                    </a:p>
                  </a:txBody>
                  <a:tcPr marL="6350" marR="6350" marT="6350" marB="0" anchor="ctr"/>
                </a:tc>
                <a:extLst>
                  <a:ext uri="{0D108BD9-81ED-4DB2-BD59-A6C34878D82A}">
                    <a16:rowId xmlns:a16="http://schemas.microsoft.com/office/drawing/2014/main" val="878160723"/>
                  </a:ext>
                </a:extLst>
              </a:tr>
              <a:tr h="36000">
                <a:tc>
                  <a:txBody>
                    <a:bodyPr/>
                    <a:lstStyle/>
                    <a:p>
                      <a:pPr marL="0" algn="l" fontAlgn="b"/>
                      <a:r>
                        <a:rPr lang="en-AU" sz="1000" b="0" dirty="0">
                          <a:solidFill>
                            <a:schemeClr val="dk1"/>
                          </a:solidFill>
                          <a:effectLst/>
                          <a:latin typeface="+mn-lt"/>
                          <a:ea typeface="+mn-ea"/>
                          <a:cs typeface="+mn-cs"/>
                        </a:rPr>
                        <a:t>TBC</a:t>
                      </a:r>
                    </a:p>
                  </a:txBody>
                  <a:tcPr marL="6350" marR="6350" marT="6350" marB="0"/>
                </a:tc>
                <a:tc>
                  <a:txBody>
                    <a:bodyPr/>
                    <a:lstStyle/>
                    <a:p>
                      <a:pPr marL="92075" indent="0" algn="l" fontAlgn="b"/>
                      <a:endParaRPr lang="en-AU" sz="1000" b="0" dirty="0">
                        <a:solidFill>
                          <a:schemeClr val="dk1"/>
                        </a:solidFill>
                        <a:effectLst/>
                        <a:latin typeface="+mn-lt"/>
                        <a:ea typeface="+mn-ea"/>
                        <a:cs typeface="+mn-cs"/>
                      </a:endParaRPr>
                    </a:p>
                  </a:txBody>
                  <a:tcPr marL="6350" marR="6350" marT="6350" marB="0"/>
                </a:tc>
                <a:extLst>
                  <a:ext uri="{0D108BD9-81ED-4DB2-BD59-A6C34878D82A}">
                    <a16:rowId xmlns:a16="http://schemas.microsoft.com/office/drawing/2014/main" val="3490373352"/>
                  </a:ext>
                </a:extLst>
              </a:tr>
            </a:tbl>
          </a:graphicData>
        </a:graphic>
      </p:graphicFrame>
      <p:sp>
        <p:nvSpPr>
          <p:cNvPr id="12" name="Rectangle: Rounded Corners 11">
            <a:extLst>
              <a:ext uri="{FF2B5EF4-FFF2-40B4-BE49-F238E27FC236}">
                <a16:creationId xmlns:a16="http://schemas.microsoft.com/office/drawing/2014/main" id="{4934C408-26F3-462C-8783-5716F2334C74}"/>
              </a:ext>
            </a:extLst>
          </p:cNvPr>
          <p:cNvSpPr/>
          <p:nvPr/>
        </p:nvSpPr>
        <p:spPr>
          <a:xfrm>
            <a:off x="611520" y="4367424"/>
            <a:ext cx="7924786" cy="348437"/>
          </a:xfrm>
          <a:prstGeom prst="roundRect">
            <a:avLst/>
          </a:prstGeom>
          <a:solidFill>
            <a:srgbClr val="00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3" name="Table 12">
            <a:extLst>
              <a:ext uri="{FF2B5EF4-FFF2-40B4-BE49-F238E27FC236}">
                <a16:creationId xmlns:a16="http://schemas.microsoft.com/office/drawing/2014/main" id="{6DC30EAF-0F52-4573-B990-679863B91CAC}"/>
              </a:ext>
            </a:extLst>
          </p:cNvPr>
          <p:cNvGraphicFramePr>
            <a:graphicFrameLocks noGrp="1"/>
          </p:cNvGraphicFramePr>
          <p:nvPr>
            <p:extLst>
              <p:ext uri="{D42A27DB-BD31-4B8C-83A1-F6EECF244321}">
                <p14:modId xmlns:p14="http://schemas.microsoft.com/office/powerpoint/2010/main" val="933487656"/>
              </p:ext>
            </p:extLst>
          </p:nvPr>
        </p:nvGraphicFramePr>
        <p:xfrm>
          <a:off x="659145" y="4271361"/>
          <a:ext cx="7924786" cy="796392"/>
        </p:xfrm>
        <a:graphic>
          <a:graphicData uri="http://schemas.openxmlformats.org/drawingml/2006/table">
            <a:tbl>
              <a:tblPr firstRow="1" bandRow="1">
                <a:tableStyleId>{2D5ABB26-0587-4C30-8999-92F81FD0307C}</a:tableStyleId>
              </a:tblPr>
              <a:tblGrid>
                <a:gridCol w="4305298">
                  <a:extLst>
                    <a:ext uri="{9D8B030D-6E8A-4147-A177-3AD203B41FA5}">
                      <a16:colId xmlns:a16="http://schemas.microsoft.com/office/drawing/2014/main" val="767866248"/>
                    </a:ext>
                  </a:extLst>
                </a:gridCol>
                <a:gridCol w="3619488">
                  <a:extLst>
                    <a:ext uri="{9D8B030D-6E8A-4147-A177-3AD203B41FA5}">
                      <a16:colId xmlns:a16="http://schemas.microsoft.com/office/drawing/2014/main" val="2212327232"/>
                    </a:ext>
                  </a:extLst>
                </a:gridCol>
              </a:tblGrid>
              <a:tr h="478892">
                <a:tc gridSpan="2">
                  <a:txBody>
                    <a:bodyPr/>
                    <a:lstStyle/>
                    <a:p>
                      <a:pPr marL="0" algn="l" fontAlgn="b"/>
                      <a:endParaRPr lang="en-AU" sz="1000" b="0" dirty="0">
                        <a:solidFill>
                          <a:schemeClr val="dk1"/>
                        </a:solidFill>
                        <a:effectLst/>
                        <a:latin typeface="+mn-lt"/>
                        <a:ea typeface="+mn-ea"/>
                        <a:cs typeface="+mn-cs"/>
                      </a:endParaRPr>
                    </a:p>
                    <a:p>
                      <a:pPr marL="0" algn="l" fontAlgn="b"/>
                      <a:endParaRPr lang="en-AU" sz="200" b="0" dirty="0">
                        <a:solidFill>
                          <a:schemeClr val="bg1"/>
                        </a:solidFill>
                        <a:effectLst/>
                        <a:latin typeface="+mn-lt"/>
                        <a:ea typeface="+mn-ea"/>
                        <a:cs typeface="+mn-cs"/>
                      </a:endParaRPr>
                    </a:p>
                    <a:p>
                      <a:pPr marL="0" algn="l" fontAlgn="b"/>
                      <a:r>
                        <a:rPr lang="en-AU" sz="1000" b="0" dirty="0">
                          <a:solidFill>
                            <a:schemeClr val="bg1"/>
                          </a:solidFill>
                          <a:effectLst/>
                          <a:latin typeface="+mn-lt"/>
                          <a:ea typeface="+mn-ea"/>
                          <a:cs typeface="+mn-cs"/>
                        </a:rPr>
                        <a:t>Improved cost effectiveness</a:t>
                      </a:r>
                    </a:p>
                  </a:txBody>
                  <a:tcPr marL="6350" marR="6350" marT="6350" marB="0"/>
                </a:tc>
                <a:tc hMerge="1">
                  <a:txBody>
                    <a:bodyPr/>
                    <a:lstStyle/>
                    <a:p>
                      <a:pPr marL="92075" indent="0" algn="l" fontAlgn="b"/>
                      <a:endParaRPr lang="en-AU" sz="1000" b="0" dirty="0">
                        <a:solidFill>
                          <a:schemeClr val="dk1"/>
                        </a:solidFill>
                        <a:effectLst/>
                        <a:latin typeface="+mn-lt"/>
                        <a:ea typeface="+mn-ea"/>
                        <a:cs typeface="+mn-cs"/>
                      </a:endParaRPr>
                    </a:p>
                  </a:txBody>
                  <a:tcPr marL="6350" marR="6350" marT="6350" marB="0"/>
                </a:tc>
                <a:extLst>
                  <a:ext uri="{0D108BD9-81ED-4DB2-BD59-A6C34878D82A}">
                    <a16:rowId xmlns:a16="http://schemas.microsoft.com/office/drawing/2014/main" val="878160723"/>
                  </a:ext>
                </a:extLst>
              </a:tr>
              <a:tr h="36000">
                <a:tc>
                  <a:txBody>
                    <a:bodyPr/>
                    <a:lstStyle/>
                    <a:p>
                      <a:pPr marL="0" algn="l" fontAlgn="b"/>
                      <a:r>
                        <a:rPr lang="en-AU" sz="1000" b="0" dirty="0">
                          <a:solidFill>
                            <a:schemeClr val="dk1"/>
                          </a:solidFill>
                          <a:effectLst/>
                          <a:latin typeface="+mn-lt"/>
                          <a:ea typeface="+mn-ea"/>
                          <a:cs typeface="+mn-cs"/>
                        </a:rPr>
                        <a:t>Total number of episodes</a:t>
                      </a:r>
                    </a:p>
                  </a:txBody>
                  <a:tcPr marL="6350" marR="6350" marT="6350" marB="0"/>
                </a:tc>
                <a:tc>
                  <a:txBody>
                    <a:bodyPr/>
                    <a:lstStyle/>
                    <a:p>
                      <a:pPr marL="92075" indent="0" algn="l" fontAlgn="b"/>
                      <a:r>
                        <a:rPr lang="en-AU" sz="1000" b="0" dirty="0">
                          <a:solidFill>
                            <a:schemeClr val="dk1"/>
                          </a:solidFill>
                          <a:effectLst/>
                          <a:latin typeface="+mn-lt"/>
                          <a:ea typeface="+mn-ea"/>
                          <a:cs typeface="+mn-cs"/>
                        </a:rPr>
                        <a:t>5%  increase on prior year</a:t>
                      </a:r>
                    </a:p>
                  </a:txBody>
                  <a:tcPr marL="6350" marR="6350" marT="6350" marB="0"/>
                </a:tc>
                <a:extLst>
                  <a:ext uri="{0D108BD9-81ED-4DB2-BD59-A6C34878D82A}">
                    <a16:rowId xmlns:a16="http://schemas.microsoft.com/office/drawing/2014/main" val="3490373352"/>
                  </a:ext>
                </a:extLst>
              </a:tr>
              <a:tr h="36000">
                <a:tc>
                  <a:txBody>
                    <a:bodyPr/>
                    <a:lstStyle/>
                    <a:p>
                      <a:pPr marL="0" algn="l" fontAlgn="b"/>
                      <a:r>
                        <a:rPr lang="en-AU" sz="1000" b="0" dirty="0">
                          <a:solidFill>
                            <a:schemeClr val="dk1"/>
                          </a:solidFill>
                          <a:effectLst/>
                          <a:latin typeface="+mn-lt"/>
                          <a:ea typeface="+mn-ea"/>
                          <a:cs typeface="+mn-cs"/>
                        </a:rPr>
                        <a:t>Average cost per episode</a:t>
                      </a:r>
                    </a:p>
                  </a:txBody>
                  <a:tcPr marL="6350" marR="6350" marT="6350" marB="0">
                    <a:solidFill>
                      <a:srgbClr val="E7EAEC"/>
                    </a:solidFill>
                  </a:tcPr>
                </a:tc>
                <a:tc>
                  <a:txBody>
                    <a:bodyPr/>
                    <a:lstStyle/>
                    <a:p>
                      <a:pPr marL="92075" indent="0" algn="l" fontAlgn="b"/>
                      <a:r>
                        <a:rPr lang="en-AU" sz="1000" b="0" dirty="0">
                          <a:solidFill>
                            <a:schemeClr val="dk1"/>
                          </a:solidFill>
                          <a:effectLst/>
                          <a:latin typeface="+mn-lt"/>
                          <a:ea typeface="+mn-ea"/>
                          <a:cs typeface="+mn-cs"/>
                        </a:rPr>
                        <a:t>On par or below prior year</a:t>
                      </a:r>
                    </a:p>
                  </a:txBody>
                  <a:tcPr marL="6350" marR="6350" marT="6350" marB="0">
                    <a:solidFill>
                      <a:srgbClr val="E7EAEC"/>
                    </a:solidFill>
                  </a:tcPr>
                </a:tc>
                <a:extLst>
                  <a:ext uri="{0D108BD9-81ED-4DB2-BD59-A6C34878D82A}">
                    <a16:rowId xmlns:a16="http://schemas.microsoft.com/office/drawing/2014/main" val="323346269"/>
                  </a:ext>
                </a:extLst>
              </a:tr>
            </a:tbl>
          </a:graphicData>
        </a:graphic>
      </p:graphicFrame>
    </p:spTree>
    <p:extLst>
      <p:ext uri="{BB962C8B-B14F-4D97-AF65-F5344CB8AC3E}">
        <p14:creationId xmlns:p14="http://schemas.microsoft.com/office/powerpoint/2010/main" val="3622007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87CE-A5E6-4D31-A339-1A53496666EB}"/>
              </a:ext>
            </a:extLst>
          </p:cNvPr>
          <p:cNvSpPr>
            <a:spLocks noGrp="1"/>
          </p:cNvSpPr>
          <p:nvPr>
            <p:ph type="title"/>
          </p:nvPr>
        </p:nvSpPr>
        <p:spPr>
          <a:xfrm>
            <a:off x="737869" y="136525"/>
            <a:ext cx="6169367" cy="936154"/>
          </a:xfrm>
        </p:spPr>
        <p:txBody>
          <a:bodyPr/>
          <a:lstStyle/>
          <a:p>
            <a:r>
              <a:rPr lang="en-AU" b="1" dirty="0">
                <a:solidFill>
                  <a:srgbClr val="FF0000"/>
                </a:solidFill>
                <a:latin typeface="Verdana" panose="020B0604030504040204" pitchFamily="34" charset="0"/>
                <a:ea typeface="Verdana" panose="020B0604030504040204" pitchFamily="34" charset="0"/>
                <a:cs typeface="Verdana" panose="020B0604030504040204" pitchFamily="34" charset="0"/>
              </a:rPr>
              <a:t>Mental Health Indicators Implementation</a:t>
            </a:r>
            <a:br>
              <a:rPr lang="en-AU" b="1" dirty="0">
                <a:solidFill>
                  <a:srgbClr val="FF0000"/>
                </a:solidFill>
                <a:latin typeface="Verdana" panose="020B0604030504040204" pitchFamily="34" charset="0"/>
                <a:ea typeface="Verdana" panose="020B0604030504040204" pitchFamily="34" charset="0"/>
                <a:cs typeface="Verdana" panose="020B0604030504040204" pitchFamily="34" charset="0"/>
              </a:rPr>
            </a:br>
            <a:endParaRPr lang="en-AU" b="1" i="1" dirty="0">
              <a:solidFill>
                <a:srgbClr val="FF0000"/>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a:extLst>
              <a:ext uri="{FF2B5EF4-FFF2-40B4-BE49-F238E27FC236}">
                <a16:creationId xmlns:a16="http://schemas.microsoft.com/office/drawing/2014/main" id="{30DD2380-AB93-CD46-8508-BC8FD96245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8" y="450713"/>
            <a:ext cx="8496300" cy="203200"/>
          </a:xfrm>
          <a:prstGeom prst="rect">
            <a:avLst/>
          </a:prstGeom>
        </p:spPr>
      </p:pic>
      <p:sp>
        <p:nvSpPr>
          <p:cNvPr id="7" name="Text Placeholder 2">
            <a:extLst>
              <a:ext uri="{FF2B5EF4-FFF2-40B4-BE49-F238E27FC236}">
                <a16:creationId xmlns:a16="http://schemas.microsoft.com/office/drawing/2014/main" id="{821B89F3-4151-4CF4-B9E9-E4018FB77F96}"/>
              </a:ext>
            </a:extLst>
          </p:cNvPr>
          <p:cNvSpPr>
            <a:spLocks noGrp="1"/>
          </p:cNvSpPr>
          <p:nvPr>
            <p:ph type="body" sz="quarter" idx="15"/>
          </p:nvPr>
        </p:nvSpPr>
        <p:spPr>
          <a:xfrm>
            <a:off x="762000" y="746125"/>
            <a:ext cx="7620000" cy="2667000"/>
          </a:xfrm>
        </p:spPr>
        <p:txBody>
          <a:bodyPr/>
          <a:lstStyle/>
          <a:p>
            <a:pPr marL="0" lvl="0" indent="0">
              <a:lnSpc>
                <a:spcPct val="107000"/>
              </a:lnSpc>
              <a:spcAft>
                <a:spcPts val="600"/>
              </a:spcAft>
              <a:buNone/>
            </a:pPr>
            <a:r>
              <a:rPr lang="en-AU" sz="1800" b="1" dirty="0">
                <a:latin typeface="Segoe UI" panose="020B0502040204020203" pitchFamily="34" charset="0"/>
                <a:ea typeface="Times New Roman" panose="02020603050405020304" pitchFamily="18" charset="0"/>
                <a:cs typeface="Times New Roman" panose="02020603050405020304" pitchFamily="18" charset="0"/>
              </a:rPr>
              <a:t>February &amp; March 2022</a:t>
            </a:r>
            <a:endParaRPr lang="en-AU" sz="2000" dirty="0">
              <a:solidFill>
                <a:srgbClr val="0F262E"/>
              </a:solidFill>
            </a:endParaRPr>
          </a:p>
          <a:p>
            <a:pPr marL="342900" indent="-342900">
              <a:lnSpc>
                <a:spcPct val="107000"/>
              </a:lnSpc>
              <a:buFont typeface="Symbol" panose="05050102010706020507" pitchFamily="18" charset="2"/>
              <a:buChar char=""/>
            </a:pPr>
            <a:r>
              <a:rPr lang="en-AU" sz="1800" dirty="0">
                <a:latin typeface="Segoe UI" panose="020B0502040204020203" pitchFamily="34" charset="0"/>
                <a:cs typeface="Times New Roman" panose="02020603050405020304" pitchFamily="18" charset="0"/>
              </a:rPr>
              <a:t>Contracts variations to be offered for 22-23</a:t>
            </a:r>
          </a:p>
          <a:p>
            <a:pPr marL="342900" indent="-342900">
              <a:lnSpc>
                <a:spcPct val="107000"/>
              </a:lnSpc>
              <a:buFont typeface="Symbol" panose="05050102010706020507" pitchFamily="18" charset="2"/>
              <a:buChar char=""/>
            </a:pPr>
            <a:r>
              <a:rPr lang="en-AU" sz="1800" dirty="0">
                <a:latin typeface="Segoe UI" panose="020B0502040204020203" pitchFamily="34" charset="0"/>
                <a:cs typeface="Times New Roman" panose="02020603050405020304" pitchFamily="18" charset="0"/>
              </a:rPr>
              <a:t>Consultation with Mental Health providers on agreed indicators and measures commences individually via their Contract Manager</a:t>
            </a:r>
          </a:p>
          <a:p>
            <a:pPr marL="342900" indent="-342900">
              <a:lnSpc>
                <a:spcPct val="107000"/>
              </a:lnSpc>
              <a:buFont typeface="Symbol" panose="05050102010706020507" pitchFamily="18" charset="2"/>
              <a:buChar char=""/>
            </a:pPr>
            <a:r>
              <a:rPr lang="en-AU" sz="1800" dirty="0">
                <a:latin typeface="Segoe UI" panose="020B0502040204020203" pitchFamily="34" charset="0"/>
                <a:cs typeface="Times New Roman" panose="02020603050405020304" pitchFamily="18" charset="0"/>
              </a:rPr>
              <a:t>Other program areas including AOD, Aboriginal Health, population health, chronic conditions, and aged care will progressively occur after this timeline and align with Commonwealth funding parameters</a:t>
            </a:r>
          </a:p>
          <a:p>
            <a:pPr marL="0" indent="0">
              <a:buNone/>
            </a:pPr>
            <a:endParaRPr lang="en-AU" sz="2000" dirty="0">
              <a:solidFill>
                <a:srgbClr val="0F262E"/>
              </a:solidFill>
            </a:endParaRPr>
          </a:p>
          <a:p>
            <a:pPr algn="l"/>
            <a:endParaRPr lang="en-AU" sz="2000" dirty="0">
              <a:solidFill>
                <a:srgbClr val="0F262E"/>
              </a:solidFill>
            </a:endParaRPr>
          </a:p>
        </p:txBody>
      </p:sp>
    </p:spTree>
    <p:extLst>
      <p:ext uri="{BB962C8B-B14F-4D97-AF65-F5344CB8AC3E}">
        <p14:creationId xmlns:p14="http://schemas.microsoft.com/office/powerpoint/2010/main" val="1229131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7E4CC-AA67-4907-AB69-DA5A2393EDBC}"/>
              </a:ext>
            </a:extLst>
          </p:cNvPr>
          <p:cNvSpPr>
            <a:spLocks noGrp="1"/>
          </p:cNvSpPr>
          <p:nvPr>
            <p:ph type="title"/>
          </p:nvPr>
        </p:nvSpPr>
        <p:spPr>
          <a:xfrm>
            <a:off x="761999" y="174009"/>
            <a:ext cx="5451075" cy="320601"/>
          </a:xfrm>
        </p:spPr>
        <p:txBody>
          <a:bodyPr/>
          <a:lstStyle/>
          <a:p>
            <a:pPr algn="l"/>
            <a:r>
              <a:rPr lang="en-AU" b="1" dirty="0">
                <a:solidFill>
                  <a:srgbClr val="FF0000"/>
                </a:solidFill>
              </a:rPr>
              <a:t>Other Changes in Contract Variations</a:t>
            </a:r>
          </a:p>
        </p:txBody>
      </p:sp>
      <p:sp>
        <p:nvSpPr>
          <p:cNvPr id="3" name="Text Placeholder 2">
            <a:extLst>
              <a:ext uri="{FF2B5EF4-FFF2-40B4-BE49-F238E27FC236}">
                <a16:creationId xmlns:a16="http://schemas.microsoft.com/office/drawing/2014/main" id="{D3DE0017-1F9A-4B83-B4AE-768DE76EF2A6}"/>
              </a:ext>
            </a:extLst>
          </p:cNvPr>
          <p:cNvSpPr>
            <a:spLocks noGrp="1"/>
          </p:cNvSpPr>
          <p:nvPr>
            <p:ph type="body" sz="quarter" idx="15"/>
          </p:nvPr>
        </p:nvSpPr>
        <p:spPr>
          <a:xfrm>
            <a:off x="762000" y="830648"/>
            <a:ext cx="8320528" cy="4403726"/>
          </a:xfrm>
        </p:spPr>
        <p:txBody>
          <a:bodyPr/>
          <a:lstStyle/>
          <a:p>
            <a:pPr marL="342900" indent="-342900">
              <a:lnSpc>
                <a:spcPct val="107000"/>
              </a:lnSpc>
              <a:buAutoNum type="alphaLcParenR"/>
            </a:pPr>
            <a:r>
              <a:rPr lang="en-AU" dirty="0">
                <a:latin typeface="Segoe UI" panose="020B0502040204020203" pitchFamily="34" charset="0"/>
                <a:cs typeface="Times New Roman" panose="02020603050405020304" pitchFamily="18" charset="0"/>
              </a:rPr>
              <a:t>The requirement for Governance Transition Report will be removed</a:t>
            </a:r>
          </a:p>
          <a:p>
            <a:pPr marL="342900" indent="-342900">
              <a:lnSpc>
                <a:spcPct val="107000"/>
              </a:lnSpc>
              <a:buAutoNum type="alphaLcParenR"/>
            </a:pPr>
            <a:r>
              <a:rPr lang="en-AU" dirty="0">
                <a:latin typeface="Segoe UI" panose="020B0502040204020203" pitchFamily="34" charset="0"/>
                <a:cs typeface="Times New Roman" panose="02020603050405020304" pitchFamily="18" charset="0"/>
              </a:rPr>
              <a:t>The requirement for Transition Out Plan will be removed</a:t>
            </a:r>
          </a:p>
          <a:p>
            <a:pPr marL="342900" indent="-342900">
              <a:lnSpc>
                <a:spcPct val="107000"/>
              </a:lnSpc>
              <a:buAutoNum type="alphaLcParenR"/>
            </a:pPr>
            <a:r>
              <a:rPr lang="en-AU" dirty="0">
                <a:latin typeface="Segoe UI" panose="020B0502040204020203" pitchFamily="34" charset="0"/>
                <a:cs typeface="Times New Roman" panose="02020603050405020304" pitchFamily="18" charset="0"/>
              </a:rPr>
              <a:t>The 6 and 12 month reports for those undertaking PMF reporting will be removed</a:t>
            </a:r>
          </a:p>
          <a:p>
            <a:pPr marL="342900" indent="-342900">
              <a:lnSpc>
                <a:spcPct val="107000"/>
              </a:lnSpc>
              <a:buAutoNum type="alphaLcParenR"/>
            </a:pPr>
            <a:r>
              <a:rPr lang="en-AU" dirty="0">
                <a:latin typeface="Segoe UI" panose="020B0502040204020203" pitchFamily="34" charset="0"/>
                <a:cs typeface="Times New Roman" panose="02020603050405020304" pitchFamily="18" charset="0"/>
              </a:rPr>
              <a:t>Six month financial reporting will only be required on request</a:t>
            </a:r>
          </a:p>
          <a:p>
            <a:pPr marL="342900" indent="-342900">
              <a:lnSpc>
                <a:spcPct val="107000"/>
              </a:lnSpc>
              <a:buAutoNum type="alphaLcParenR"/>
            </a:pPr>
            <a:r>
              <a:rPr lang="en-AU" dirty="0">
                <a:latin typeface="Segoe UI" panose="020B0502040204020203" pitchFamily="34" charset="0"/>
                <a:cs typeface="Times New Roman" panose="02020603050405020304" pitchFamily="18" charset="0"/>
              </a:rPr>
              <a:t>The requirement to submit organisations consolidated financial report (whole of organisation financial) will be removed	</a:t>
            </a:r>
          </a:p>
          <a:p>
            <a:pPr marL="342900" indent="-342900">
              <a:lnSpc>
                <a:spcPct val="107000"/>
              </a:lnSpc>
              <a:buAutoNum type="alphaLcParenR"/>
            </a:pPr>
            <a:r>
              <a:rPr lang="en-AU" dirty="0">
                <a:latin typeface="Segoe UI" panose="020B0502040204020203" pitchFamily="34" charset="0"/>
                <a:cs typeface="Times New Roman" panose="02020603050405020304" pitchFamily="18" charset="0"/>
              </a:rPr>
              <a:t>The inclusion of the requirement to have or maintain relevant Mental Health accreditation by 30 June 2023</a:t>
            </a:r>
          </a:p>
          <a:p>
            <a:pPr marL="342900" indent="-342900">
              <a:lnSpc>
                <a:spcPct val="107000"/>
              </a:lnSpc>
              <a:buAutoNum type="alphaLcParenR"/>
            </a:pPr>
            <a:r>
              <a:rPr lang="en-AU" dirty="0">
                <a:latin typeface="Segoe UI" panose="020B0502040204020203" pitchFamily="34" charset="0"/>
                <a:cs typeface="Times New Roman" panose="02020603050405020304" pitchFamily="18" charset="0"/>
              </a:rPr>
              <a:t>Endeavouring to change from 4 milestone payments to 3 milestone payments (subject to Commonwealth payment schedule)</a:t>
            </a:r>
          </a:p>
          <a:p>
            <a:endParaRPr lang="en-AU" dirty="0"/>
          </a:p>
        </p:txBody>
      </p:sp>
    </p:spTree>
    <p:extLst>
      <p:ext uri="{BB962C8B-B14F-4D97-AF65-F5344CB8AC3E}">
        <p14:creationId xmlns:p14="http://schemas.microsoft.com/office/powerpoint/2010/main" val="333363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87CE-A5E6-4D31-A339-1A53496666EB}"/>
              </a:ext>
            </a:extLst>
          </p:cNvPr>
          <p:cNvSpPr>
            <a:spLocks noGrp="1"/>
          </p:cNvSpPr>
          <p:nvPr>
            <p:ph type="title"/>
          </p:nvPr>
        </p:nvSpPr>
        <p:spPr>
          <a:xfrm>
            <a:off x="737870" y="136525"/>
            <a:ext cx="6147380" cy="936154"/>
          </a:xfrm>
        </p:spPr>
        <p:txBody>
          <a:bodyPr/>
          <a:lstStyle/>
          <a:p>
            <a:r>
              <a:rPr lang="en-AU" b="1" dirty="0">
                <a:solidFill>
                  <a:srgbClr val="FF0000"/>
                </a:solidFill>
                <a:latin typeface="Verdana" panose="020B0604030504040204" pitchFamily="34" charset="0"/>
                <a:ea typeface="Verdana" panose="020B0604030504040204" pitchFamily="34" charset="0"/>
                <a:cs typeface="Verdana" panose="020B0604030504040204" pitchFamily="34" charset="0"/>
              </a:rPr>
              <a:t>Bigger Picture – Service Provider Portal</a:t>
            </a:r>
            <a:br>
              <a:rPr lang="en-AU" b="1" dirty="0">
                <a:solidFill>
                  <a:srgbClr val="FF0000"/>
                </a:solidFill>
                <a:latin typeface="Verdana" panose="020B0604030504040204" pitchFamily="34" charset="0"/>
                <a:ea typeface="Verdana" panose="020B0604030504040204" pitchFamily="34" charset="0"/>
                <a:cs typeface="Verdana" panose="020B0604030504040204" pitchFamily="34" charset="0"/>
              </a:rPr>
            </a:br>
            <a:endParaRPr lang="en-AU" b="1" i="1" dirty="0">
              <a:solidFill>
                <a:srgbClr val="FF0000"/>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p:txBody>
      </p:sp>
      <p:sp>
        <p:nvSpPr>
          <p:cNvPr id="3" name="Text Placeholder 2">
            <a:extLst>
              <a:ext uri="{FF2B5EF4-FFF2-40B4-BE49-F238E27FC236}">
                <a16:creationId xmlns:a16="http://schemas.microsoft.com/office/drawing/2014/main" id="{8672311B-FC53-42E5-BCB4-46963E596659}"/>
              </a:ext>
            </a:extLst>
          </p:cNvPr>
          <p:cNvSpPr>
            <a:spLocks noGrp="1"/>
          </p:cNvSpPr>
          <p:nvPr>
            <p:ph type="body" sz="quarter" idx="15"/>
          </p:nvPr>
        </p:nvSpPr>
        <p:spPr>
          <a:xfrm>
            <a:off x="637035" y="764902"/>
            <a:ext cx="7620000" cy="3810000"/>
          </a:xfrm>
        </p:spPr>
        <p:txBody>
          <a:bodyPr/>
          <a:lstStyle/>
          <a:p>
            <a:pPr marL="0" indent="0" algn="l">
              <a:buNone/>
            </a:pPr>
            <a:endParaRPr lang="en-AU" sz="1600" dirty="0">
              <a:solidFill>
                <a:schemeClr val="tx1"/>
              </a:solidFill>
              <a:ea typeface="Verdana" panose="020B0604030504040204" pitchFamily="34" charset="0"/>
            </a:endParaRPr>
          </a:p>
        </p:txBody>
      </p:sp>
      <p:pic>
        <p:nvPicPr>
          <p:cNvPr id="4" name="Picture 3">
            <a:extLst>
              <a:ext uri="{FF2B5EF4-FFF2-40B4-BE49-F238E27FC236}">
                <a16:creationId xmlns:a16="http://schemas.microsoft.com/office/drawing/2014/main" id="{30DD2380-AB93-CD46-8508-BC8FD96245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8" y="450713"/>
            <a:ext cx="8496300" cy="203200"/>
          </a:xfrm>
          <a:prstGeom prst="rect">
            <a:avLst/>
          </a:prstGeom>
        </p:spPr>
      </p:pic>
      <p:pic>
        <p:nvPicPr>
          <p:cNvPr id="5" name="Picture 4">
            <a:extLst>
              <a:ext uri="{FF2B5EF4-FFF2-40B4-BE49-F238E27FC236}">
                <a16:creationId xmlns:a16="http://schemas.microsoft.com/office/drawing/2014/main" id="{96436401-C975-42EF-B10E-C2484987260B}"/>
              </a:ext>
            </a:extLst>
          </p:cNvPr>
          <p:cNvPicPr>
            <a:picLocks noChangeAspect="1"/>
          </p:cNvPicPr>
          <p:nvPr/>
        </p:nvPicPr>
        <p:blipFill>
          <a:blip r:embed="rId3"/>
          <a:stretch>
            <a:fillRect/>
          </a:stretch>
        </p:blipFill>
        <p:spPr>
          <a:xfrm>
            <a:off x="333945" y="782436"/>
            <a:ext cx="5538877" cy="4082710"/>
          </a:xfrm>
          <a:prstGeom prst="rect">
            <a:avLst/>
          </a:prstGeom>
        </p:spPr>
      </p:pic>
      <p:pic>
        <p:nvPicPr>
          <p:cNvPr id="6" name="Picture 5">
            <a:extLst>
              <a:ext uri="{FF2B5EF4-FFF2-40B4-BE49-F238E27FC236}">
                <a16:creationId xmlns:a16="http://schemas.microsoft.com/office/drawing/2014/main" id="{690E4E3A-324E-4A80-A6AF-1B48ED783C8F}"/>
              </a:ext>
            </a:extLst>
          </p:cNvPr>
          <p:cNvPicPr>
            <a:picLocks noChangeAspect="1"/>
          </p:cNvPicPr>
          <p:nvPr/>
        </p:nvPicPr>
        <p:blipFill>
          <a:blip r:embed="rId4"/>
          <a:stretch>
            <a:fillRect/>
          </a:stretch>
        </p:blipFill>
        <p:spPr>
          <a:xfrm>
            <a:off x="5872822" y="1258396"/>
            <a:ext cx="2896607" cy="2907877"/>
          </a:xfrm>
          <a:prstGeom prst="rect">
            <a:avLst/>
          </a:prstGeom>
        </p:spPr>
      </p:pic>
    </p:spTree>
    <p:extLst>
      <p:ext uri="{BB962C8B-B14F-4D97-AF65-F5344CB8AC3E}">
        <p14:creationId xmlns:p14="http://schemas.microsoft.com/office/powerpoint/2010/main" val="1679012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602" y="2214245"/>
            <a:ext cx="4820651" cy="360680"/>
          </a:xfrm>
        </p:spPr>
        <p:txBody>
          <a:bodyPr/>
          <a:lstStyle/>
          <a:p>
            <a:pPr algn="ctr"/>
            <a:r>
              <a:rPr lang="en-US" sz="4000" b="1" kern="1200" dirty="0">
                <a:solidFill>
                  <a:srgbClr val="009999"/>
                </a:solidFill>
                <a:latin typeface="Verdana" panose="020B0604030504040204" pitchFamily="34" charset="0"/>
                <a:ea typeface="Verdana" panose="020B0604030504040204" pitchFamily="34" charset="0"/>
                <a:cs typeface="Verdana" panose="020B0604030504040204" pitchFamily="34" charset="0"/>
              </a:rPr>
              <a:t>Questions</a:t>
            </a:r>
          </a:p>
        </p:txBody>
      </p:sp>
      <p:pic>
        <p:nvPicPr>
          <p:cNvPr id="45" name="Picture 44" descr="WAPHA&amp;PHN_BRANDMARK_TAGLINE_RGB.eps">
            <a:extLst>
              <a:ext uri="{FF2B5EF4-FFF2-40B4-BE49-F238E27FC236}">
                <a16:creationId xmlns:a16="http://schemas.microsoft.com/office/drawing/2014/main" id="{0ED943A7-4EFB-4E3E-AB3D-9A919971C9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4163717"/>
            <a:ext cx="3124200" cy="811257"/>
          </a:xfrm>
          <a:prstGeom prst="rect">
            <a:avLst/>
          </a:prstGeom>
        </p:spPr>
      </p:pic>
    </p:spTree>
    <p:extLst>
      <p:ext uri="{BB962C8B-B14F-4D97-AF65-F5344CB8AC3E}">
        <p14:creationId xmlns:p14="http://schemas.microsoft.com/office/powerpoint/2010/main" val="3851265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14245"/>
            <a:ext cx="3528453" cy="360680"/>
          </a:xfrm>
        </p:spPr>
        <p:txBody>
          <a:bodyPr/>
          <a:lstStyle/>
          <a:p>
            <a:pPr algn="ctr"/>
            <a:r>
              <a:rPr lang="en-US" sz="4000" b="1" kern="1200">
                <a:solidFill>
                  <a:srgbClr val="009999"/>
                </a:solidFill>
                <a:latin typeface="Verdana" panose="020B0604030504040204" pitchFamily="34" charset="0"/>
                <a:ea typeface="Verdana" panose="020B0604030504040204" pitchFamily="34" charset="0"/>
                <a:cs typeface="Verdana" panose="020B0604030504040204" pitchFamily="34" charset="0"/>
              </a:rPr>
              <a:t>Thank</a:t>
            </a:r>
            <a:r>
              <a:rPr lang="en-US" sz="4000" b="1">
                <a:solidFill>
                  <a:srgbClr val="0F99D6"/>
                </a:solidFill>
                <a:latin typeface="Verdana" panose="020B0604030504040204" pitchFamily="34" charset="0"/>
                <a:ea typeface="Verdana" panose="020B0604030504040204" pitchFamily="34" charset="0"/>
                <a:cs typeface="Verdana" panose="020B0604030504040204" pitchFamily="34" charset="0"/>
              </a:rPr>
              <a:t> </a:t>
            </a:r>
            <a:r>
              <a:rPr lang="en-US" sz="4000" b="1" kern="1200">
                <a:solidFill>
                  <a:srgbClr val="009999"/>
                </a:solidFill>
                <a:latin typeface="Verdana" panose="020B0604030504040204" pitchFamily="34" charset="0"/>
                <a:ea typeface="Verdana" panose="020B0604030504040204" pitchFamily="34" charset="0"/>
                <a:cs typeface="Verdana" panose="020B0604030504040204" pitchFamily="34" charset="0"/>
              </a:rPr>
              <a:t>you</a:t>
            </a:r>
          </a:p>
        </p:txBody>
      </p:sp>
      <p:pic>
        <p:nvPicPr>
          <p:cNvPr id="45" name="Picture 44" descr="WAPHA&amp;PHN_BRANDMARK_TAGLINE_RGB.eps">
            <a:extLst>
              <a:ext uri="{FF2B5EF4-FFF2-40B4-BE49-F238E27FC236}">
                <a16:creationId xmlns:a16="http://schemas.microsoft.com/office/drawing/2014/main" id="{0ED943A7-4EFB-4E3E-AB3D-9A919971C9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4163717"/>
            <a:ext cx="3124200" cy="811257"/>
          </a:xfrm>
          <a:prstGeom prst="rect">
            <a:avLst/>
          </a:prstGeom>
        </p:spPr>
      </p:pic>
    </p:spTree>
    <p:extLst>
      <p:ext uri="{BB962C8B-B14F-4D97-AF65-F5344CB8AC3E}">
        <p14:creationId xmlns:p14="http://schemas.microsoft.com/office/powerpoint/2010/main" val="2501885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333FB0-32CB-4CF2-AFD8-16D07C4428D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743749" y="765175"/>
            <a:ext cx="3019251" cy="4019550"/>
          </a:xfrm>
          <a:prstGeom prst="rect">
            <a:avLst/>
          </a:prstGeom>
        </p:spPr>
      </p:pic>
      <p:sp>
        <p:nvSpPr>
          <p:cNvPr id="4" name="TextBox 3">
            <a:extLst>
              <a:ext uri="{FF2B5EF4-FFF2-40B4-BE49-F238E27FC236}">
                <a16:creationId xmlns:a16="http://schemas.microsoft.com/office/drawing/2014/main" id="{505EF3E1-6BE6-4594-AEF2-383975EBA6FA}"/>
              </a:ext>
            </a:extLst>
          </p:cNvPr>
          <p:cNvSpPr txBox="1"/>
          <p:nvPr/>
        </p:nvSpPr>
        <p:spPr>
          <a:xfrm>
            <a:off x="5638800" y="4736326"/>
            <a:ext cx="190500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err="1">
                <a:ln>
                  <a:noFill/>
                </a:ln>
                <a:solidFill>
                  <a:prstClr val="black"/>
                </a:solidFill>
                <a:effectLst/>
                <a:uLnTx/>
                <a:uFillTx/>
                <a:latin typeface="Arial"/>
                <a:ea typeface="Verdana" panose="020B0604030504040204" pitchFamily="34" charset="0"/>
                <a:cs typeface="Verdana" panose="020B0604030504040204" pitchFamily="34" charset="0"/>
              </a:rPr>
              <a:t>Koorn</a:t>
            </a:r>
            <a:r>
              <a:rPr kumimoji="0" lang="en-US" sz="600" b="1"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 </a:t>
            </a:r>
            <a:r>
              <a:rPr kumimoji="0" lang="en-US" sz="600" b="1" i="0" u="none" strike="noStrike" kern="1200" cap="none" spc="0" normalizeH="0" baseline="0" noProof="0" dirty="0" err="1">
                <a:ln>
                  <a:noFill/>
                </a:ln>
                <a:solidFill>
                  <a:prstClr val="black"/>
                </a:solidFill>
                <a:effectLst/>
                <a:uLnTx/>
                <a:uFillTx/>
                <a:latin typeface="Arial"/>
                <a:ea typeface="Verdana" panose="020B0604030504040204" pitchFamily="34" charset="0"/>
                <a:cs typeface="Verdana" panose="020B0604030504040204" pitchFamily="34" charset="0"/>
              </a:rPr>
              <a:t>Koorl</a:t>
            </a:r>
            <a:r>
              <a:rPr kumimoji="0" lang="en-US" sz="600" b="1"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 </a:t>
            </a:r>
            <a:r>
              <a:rPr kumimoji="0" lang="en-US" sz="600" b="1" i="0" u="none" strike="noStrike" kern="1200" cap="none" spc="0" normalizeH="0" baseline="0" noProof="0" dirty="0" err="1">
                <a:ln>
                  <a:noFill/>
                </a:ln>
                <a:solidFill>
                  <a:prstClr val="black"/>
                </a:solidFill>
                <a:effectLst/>
                <a:uLnTx/>
                <a:uFillTx/>
                <a:latin typeface="Arial"/>
                <a:ea typeface="Verdana" panose="020B0604030504040204" pitchFamily="34" charset="0"/>
                <a:cs typeface="Verdana" panose="020B0604030504040204" pitchFamily="34" charset="0"/>
              </a:rPr>
              <a:t>Danjoo</a:t>
            </a:r>
            <a:r>
              <a:rPr kumimoji="0" lang="en-US" sz="600" b="1"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 </a:t>
            </a:r>
            <a:r>
              <a:rPr kumimoji="0" lang="en-US" sz="600" b="1" i="1"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(Coming Together)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rPr>
              <a:t>John Walley 2018</a:t>
            </a:r>
            <a:endParaRPr kumimoji="0" lang="en-AU" sz="6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endParaRPr>
          </a:p>
        </p:txBody>
      </p:sp>
      <p:sp>
        <p:nvSpPr>
          <p:cNvPr id="5" name="Text Placeholder 2">
            <a:extLst>
              <a:ext uri="{FF2B5EF4-FFF2-40B4-BE49-F238E27FC236}">
                <a16:creationId xmlns:a16="http://schemas.microsoft.com/office/drawing/2014/main" id="{8676C1F0-FE49-49DE-B747-58CCB335A1D1}"/>
              </a:ext>
            </a:extLst>
          </p:cNvPr>
          <p:cNvSpPr>
            <a:spLocks noGrp="1"/>
          </p:cNvSpPr>
          <p:nvPr>
            <p:ph type="body" sz="quarter" idx="4294967295"/>
          </p:nvPr>
        </p:nvSpPr>
        <p:spPr>
          <a:xfrm>
            <a:off x="838200" y="974725"/>
            <a:ext cx="4724400" cy="2895600"/>
          </a:xfrm>
          <a:prstGeom prst="rect">
            <a:avLst/>
          </a:prstGeom>
        </p:spPr>
        <p:txBody>
          <a:bodyPr/>
          <a:lstStyle/>
          <a:p>
            <a:pPr algn="l"/>
            <a:r>
              <a:rPr lang="en-AU" sz="2000" dirty="0">
                <a:solidFill>
                  <a:schemeClr val="tx1"/>
                </a:solidFill>
                <a:latin typeface="+mj-lt"/>
                <a:ea typeface="Verdana" panose="020B0604030504040204" pitchFamily="34" charset="0"/>
                <a:cs typeface="Verdana" panose="020B0604030504040204" pitchFamily="34" charset="0"/>
              </a:rPr>
              <a:t>WA Primary Health Alliance acknowledges and pays respect to the Traditional Owners and Elders of this country and recognises the significant importance of their cultural heritage, values and beliefs and how these contribute to the positive health and wellbeing of the whole community.</a:t>
            </a:r>
          </a:p>
          <a:p>
            <a:endParaRPr lang="en-AU" dirty="0"/>
          </a:p>
        </p:txBody>
      </p:sp>
    </p:spTree>
    <p:extLst>
      <p:ext uri="{BB962C8B-B14F-4D97-AF65-F5344CB8AC3E}">
        <p14:creationId xmlns:p14="http://schemas.microsoft.com/office/powerpoint/2010/main" val="3642580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7E476-49AE-4CC7-9EAE-0ECE686F75DA}"/>
              </a:ext>
            </a:extLst>
          </p:cNvPr>
          <p:cNvSpPr>
            <a:spLocks noGrp="1"/>
          </p:cNvSpPr>
          <p:nvPr>
            <p:ph type="title"/>
          </p:nvPr>
        </p:nvSpPr>
        <p:spPr/>
        <p:txBody>
          <a:bodyPr/>
          <a:lstStyle/>
          <a:p>
            <a:r>
              <a:rPr lang="en-AU" dirty="0"/>
              <a:t>Agenda</a:t>
            </a:r>
          </a:p>
        </p:txBody>
      </p:sp>
      <p:graphicFrame>
        <p:nvGraphicFramePr>
          <p:cNvPr id="4" name="Table 4">
            <a:extLst>
              <a:ext uri="{FF2B5EF4-FFF2-40B4-BE49-F238E27FC236}">
                <a16:creationId xmlns:a16="http://schemas.microsoft.com/office/drawing/2014/main" id="{58B0A333-ABFE-436F-81E4-68C324A788E9}"/>
              </a:ext>
            </a:extLst>
          </p:cNvPr>
          <p:cNvGraphicFramePr>
            <a:graphicFrameLocks noGrp="1"/>
          </p:cNvGraphicFramePr>
          <p:nvPr>
            <p:extLst>
              <p:ext uri="{D42A27DB-BD31-4B8C-83A1-F6EECF244321}">
                <p14:modId xmlns:p14="http://schemas.microsoft.com/office/powerpoint/2010/main" val="3517053975"/>
              </p:ext>
            </p:extLst>
          </p:nvPr>
        </p:nvGraphicFramePr>
        <p:xfrm>
          <a:off x="448808" y="966479"/>
          <a:ext cx="5377355" cy="2993234"/>
        </p:xfrm>
        <a:graphic>
          <a:graphicData uri="http://schemas.openxmlformats.org/drawingml/2006/table">
            <a:tbl>
              <a:tblPr firstRow="1" bandRow="1">
                <a:tableStyleId>{5C22544A-7EE6-4342-B048-85BDC9FD1C3A}</a:tableStyleId>
              </a:tblPr>
              <a:tblGrid>
                <a:gridCol w="684943">
                  <a:extLst>
                    <a:ext uri="{9D8B030D-6E8A-4147-A177-3AD203B41FA5}">
                      <a16:colId xmlns:a16="http://schemas.microsoft.com/office/drawing/2014/main" val="350734494"/>
                    </a:ext>
                  </a:extLst>
                </a:gridCol>
                <a:gridCol w="3951953">
                  <a:extLst>
                    <a:ext uri="{9D8B030D-6E8A-4147-A177-3AD203B41FA5}">
                      <a16:colId xmlns:a16="http://schemas.microsoft.com/office/drawing/2014/main" val="3754996943"/>
                    </a:ext>
                  </a:extLst>
                </a:gridCol>
                <a:gridCol w="740459">
                  <a:extLst>
                    <a:ext uri="{9D8B030D-6E8A-4147-A177-3AD203B41FA5}">
                      <a16:colId xmlns:a16="http://schemas.microsoft.com/office/drawing/2014/main" val="1046086171"/>
                    </a:ext>
                  </a:extLst>
                </a:gridCol>
              </a:tblGrid>
              <a:tr h="341474">
                <a:tc>
                  <a:txBody>
                    <a:bodyPr/>
                    <a:lstStyle/>
                    <a:p>
                      <a:r>
                        <a:rPr lang="en-AU" sz="1600" dirty="0"/>
                        <a:t>Item</a:t>
                      </a:r>
                    </a:p>
                  </a:txBody>
                  <a:tcPr/>
                </a:tc>
                <a:tc>
                  <a:txBody>
                    <a:bodyPr/>
                    <a:lstStyle/>
                    <a:p>
                      <a:r>
                        <a:rPr lang="en-AU" sz="1600" dirty="0"/>
                        <a:t>Agenda</a:t>
                      </a:r>
                    </a:p>
                  </a:txBody>
                  <a:tcPr/>
                </a:tc>
                <a:tc>
                  <a:txBody>
                    <a:bodyPr/>
                    <a:lstStyle/>
                    <a:p>
                      <a:r>
                        <a:rPr lang="en-AU" sz="1600" dirty="0"/>
                        <a:t>Lead</a:t>
                      </a:r>
                    </a:p>
                  </a:txBody>
                  <a:tcPr/>
                </a:tc>
                <a:extLst>
                  <a:ext uri="{0D108BD9-81ED-4DB2-BD59-A6C34878D82A}">
                    <a16:rowId xmlns:a16="http://schemas.microsoft.com/office/drawing/2014/main" val="391355950"/>
                  </a:ext>
                </a:extLst>
              </a:tr>
              <a:tr h="0">
                <a:tc>
                  <a:txBody>
                    <a:bodyPr/>
                    <a:lstStyle/>
                    <a:p>
                      <a:r>
                        <a:rPr lang="en-AU" sz="1100" dirty="0"/>
                        <a:t>1</a:t>
                      </a:r>
                    </a:p>
                  </a:txBody>
                  <a:tcPr/>
                </a:tc>
                <a:tc>
                  <a:txBody>
                    <a:bodyPr/>
                    <a:lstStyle/>
                    <a:p>
                      <a:r>
                        <a:rPr lang="en-AU" sz="1100" dirty="0"/>
                        <a:t>Welcome and acknowledgement of country</a:t>
                      </a:r>
                    </a:p>
                    <a:p>
                      <a:endParaRPr lang="en-AU" sz="1100" dirty="0"/>
                    </a:p>
                  </a:txBody>
                  <a:tcPr/>
                </a:tc>
                <a:tc>
                  <a:txBody>
                    <a:bodyPr/>
                    <a:lstStyle/>
                    <a:p>
                      <a:r>
                        <a:rPr lang="en-AU" sz="1100" dirty="0"/>
                        <a:t>MC</a:t>
                      </a:r>
                    </a:p>
                  </a:txBody>
                  <a:tcPr/>
                </a:tc>
                <a:extLst>
                  <a:ext uri="{0D108BD9-81ED-4DB2-BD59-A6C34878D82A}">
                    <a16:rowId xmlns:a16="http://schemas.microsoft.com/office/drawing/2014/main" val="4006304752"/>
                  </a:ext>
                </a:extLst>
              </a:tr>
              <a:tr h="0">
                <a:tc>
                  <a:txBody>
                    <a:bodyPr/>
                    <a:lstStyle/>
                    <a:p>
                      <a:r>
                        <a:rPr lang="en-AU" sz="1100" dirty="0"/>
                        <a:t>2</a:t>
                      </a:r>
                    </a:p>
                  </a:txBody>
                  <a:tcPr/>
                </a:tc>
                <a:tc>
                  <a:txBody>
                    <a:bodyPr/>
                    <a:lstStyle/>
                    <a:p>
                      <a:pPr marL="0" eaLnBrk="1" hangingPunct="1"/>
                      <a:r>
                        <a:rPr lang="en-AU" sz="1100" dirty="0">
                          <a:solidFill>
                            <a:schemeClr val="dk1"/>
                          </a:solidFill>
                          <a:latin typeface="+mn-lt"/>
                          <a:ea typeface="+mn-ea"/>
                          <a:cs typeface="+mn-cs"/>
                        </a:rPr>
                        <a:t>Purpose of today’s session</a:t>
                      </a:r>
                    </a:p>
                    <a:p>
                      <a:pPr marL="0" eaLnBrk="1" hangingPunct="1"/>
                      <a:endParaRPr lang="en-AU" sz="1100" dirty="0">
                        <a:solidFill>
                          <a:schemeClr val="dk1"/>
                        </a:solidFill>
                        <a:latin typeface="+mn-lt"/>
                        <a:ea typeface="+mn-ea"/>
                        <a:cs typeface="+mn-cs"/>
                      </a:endParaRPr>
                    </a:p>
                  </a:txBody>
                  <a:tcPr/>
                </a:tc>
                <a:tc>
                  <a:txBody>
                    <a:bodyPr/>
                    <a:lstStyle/>
                    <a:p>
                      <a:r>
                        <a:rPr lang="en-AU" sz="1100" dirty="0"/>
                        <a:t>MC</a:t>
                      </a:r>
                    </a:p>
                  </a:txBody>
                  <a:tcPr/>
                </a:tc>
                <a:extLst>
                  <a:ext uri="{0D108BD9-81ED-4DB2-BD59-A6C34878D82A}">
                    <a16:rowId xmlns:a16="http://schemas.microsoft.com/office/drawing/2014/main" val="2221258535"/>
                  </a:ext>
                </a:extLst>
              </a:tr>
              <a:tr h="145368">
                <a:tc>
                  <a:txBody>
                    <a:bodyPr/>
                    <a:lstStyle/>
                    <a:p>
                      <a:r>
                        <a:rPr lang="en-AU" sz="1100" dirty="0"/>
                        <a:t>3</a:t>
                      </a:r>
                    </a:p>
                  </a:txBody>
                  <a:tcPr/>
                </a:tc>
                <a:tc>
                  <a:txBody>
                    <a:bodyPr/>
                    <a:lstStyle/>
                    <a:p>
                      <a:pPr marL="171450" indent="-171450" eaLnBrk="1" hangingPunct="1">
                        <a:buFont typeface="Arial" panose="020B0604020202020204" pitchFamily="34" charset="0"/>
                        <a:buChar char="•"/>
                      </a:pPr>
                      <a:r>
                        <a:rPr lang="en-AU" sz="1100" dirty="0">
                          <a:solidFill>
                            <a:schemeClr val="dk1"/>
                          </a:solidFill>
                          <a:latin typeface="+mn-lt"/>
                          <a:ea typeface="+mn-ea"/>
                          <a:cs typeface="+mn-cs"/>
                        </a:rPr>
                        <a:t>PMF overview</a:t>
                      </a:r>
                    </a:p>
                    <a:p>
                      <a:pPr marL="171450" indent="-171450" eaLnBrk="1" hangingPunct="1">
                        <a:buFont typeface="Arial" panose="020B0604020202020204" pitchFamily="34" charset="0"/>
                        <a:buChar char="•"/>
                      </a:pPr>
                      <a:r>
                        <a:rPr lang="en-AU" sz="1100" dirty="0">
                          <a:solidFill>
                            <a:schemeClr val="dk1"/>
                          </a:solidFill>
                          <a:latin typeface="+mn-lt"/>
                          <a:ea typeface="+mn-ea"/>
                          <a:cs typeface="+mn-cs"/>
                        </a:rPr>
                        <a:t>Timeframes for implementation</a:t>
                      </a:r>
                    </a:p>
                    <a:p>
                      <a:pPr marL="171450" indent="-171450" eaLnBrk="1" hangingPunct="1">
                        <a:buFont typeface="Arial" panose="020B0604020202020204" pitchFamily="34" charset="0"/>
                        <a:buChar char="•"/>
                      </a:pPr>
                      <a:r>
                        <a:rPr lang="en-AU" sz="1100" dirty="0">
                          <a:solidFill>
                            <a:schemeClr val="dk1"/>
                          </a:solidFill>
                          <a:latin typeface="+mn-lt"/>
                          <a:ea typeface="+mn-ea"/>
                          <a:cs typeface="+mn-cs"/>
                        </a:rPr>
                        <a:t>MH Indicators</a:t>
                      </a:r>
                    </a:p>
                    <a:p>
                      <a:pPr marL="0" eaLnBrk="1" hangingPunct="1"/>
                      <a:endParaRPr lang="en-AU" sz="1100" dirty="0">
                        <a:solidFill>
                          <a:schemeClr val="dk1"/>
                        </a:solidFill>
                        <a:latin typeface="+mn-lt"/>
                        <a:ea typeface="+mn-ea"/>
                        <a:cs typeface="+mn-cs"/>
                      </a:endParaRPr>
                    </a:p>
                  </a:txBody>
                  <a:tcPr/>
                </a:tc>
                <a:tc>
                  <a:txBody>
                    <a:bodyPr/>
                    <a:lstStyle/>
                    <a:p>
                      <a:r>
                        <a:rPr lang="en-AU" sz="1100" dirty="0"/>
                        <a:t>MC / MH</a:t>
                      </a:r>
                    </a:p>
                  </a:txBody>
                  <a:tcPr/>
                </a:tc>
                <a:extLst>
                  <a:ext uri="{0D108BD9-81ED-4DB2-BD59-A6C34878D82A}">
                    <a16:rowId xmlns:a16="http://schemas.microsoft.com/office/drawing/2014/main" val="3967444521"/>
                  </a:ext>
                </a:extLst>
              </a:tr>
              <a:tr h="145368">
                <a:tc>
                  <a:txBody>
                    <a:bodyPr/>
                    <a:lstStyle/>
                    <a:p>
                      <a:r>
                        <a:rPr lang="en-AU" sz="1100" dirty="0"/>
                        <a:t>4</a:t>
                      </a:r>
                    </a:p>
                  </a:txBody>
                  <a:tcPr/>
                </a:tc>
                <a:tc>
                  <a:txBody>
                    <a:bodyPr/>
                    <a:lstStyle/>
                    <a:p>
                      <a:pPr marL="0" eaLnBrk="1" hangingPunct="1"/>
                      <a:r>
                        <a:rPr lang="en-AU" sz="1100" dirty="0">
                          <a:solidFill>
                            <a:schemeClr val="dk1"/>
                          </a:solidFill>
                          <a:latin typeface="+mn-lt"/>
                          <a:ea typeface="+mn-ea"/>
                          <a:cs typeface="+mn-cs"/>
                        </a:rPr>
                        <a:t>Additional Changes as part of Contract Variations</a:t>
                      </a:r>
                    </a:p>
                  </a:txBody>
                  <a:tcPr/>
                </a:tc>
                <a:tc>
                  <a:txBody>
                    <a:bodyPr/>
                    <a:lstStyle/>
                    <a:p>
                      <a:r>
                        <a:rPr lang="en-AU" sz="1100" dirty="0"/>
                        <a:t>MH</a:t>
                      </a:r>
                    </a:p>
                  </a:txBody>
                  <a:tcPr/>
                </a:tc>
                <a:extLst>
                  <a:ext uri="{0D108BD9-81ED-4DB2-BD59-A6C34878D82A}">
                    <a16:rowId xmlns:a16="http://schemas.microsoft.com/office/drawing/2014/main" val="2142648513"/>
                  </a:ext>
                </a:extLst>
              </a:tr>
              <a:tr h="145368">
                <a:tc>
                  <a:txBody>
                    <a:bodyPr/>
                    <a:lstStyle/>
                    <a:p>
                      <a:r>
                        <a:rPr lang="en-AU" sz="1100" dirty="0"/>
                        <a:t>5</a:t>
                      </a:r>
                    </a:p>
                  </a:txBody>
                  <a:tcPr/>
                </a:tc>
                <a:tc>
                  <a:txBody>
                    <a:bodyPr/>
                    <a:lstStyle/>
                    <a:p>
                      <a:pPr marL="0" eaLnBrk="1" hangingPunct="1"/>
                      <a:r>
                        <a:rPr lang="en-AU" sz="1100" dirty="0">
                          <a:solidFill>
                            <a:schemeClr val="dk1"/>
                          </a:solidFill>
                          <a:latin typeface="+mn-lt"/>
                          <a:ea typeface="+mn-ea"/>
                          <a:cs typeface="+mn-cs"/>
                        </a:rPr>
                        <a:t>Service Provider Portal development</a:t>
                      </a:r>
                    </a:p>
                  </a:txBody>
                  <a:tcPr/>
                </a:tc>
                <a:tc>
                  <a:txBody>
                    <a:bodyPr/>
                    <a:lstStyle/>
                    <a:p>
                      <a:r>
                        <a:rPr lang="en-AU" sz="1100" dirty="0"/>
                        <a:t>MC</a:t>
                      </a:r>
                    </a:p>
                  </a:txBody>
                  <a:tcPr/>
                </a:tc>
                <a:extLst>
                  <a:ext uri="{0D108BD9-81ED-4DB2-BD59-A6C34878D82A}">
                    <a16:rowId xmlns:a16="http://schemas.microsoft.com/office/drawing/2014/main" val="1397726801"/>
                  </a:ext>
                </a:extLst>
              </a:tr>
              <a:tr h="136450">
                <a:tc>
                  <a:txBody>
                    <a:bodyPr/>
                    <a:lstStyle/>
                    <a:p>
                      <a:r>
                        <a:rPr lang="en-AU" sz="1100" dirty="0"/>
                        <a:t>6</a:t>
                      </a:r>
                    </a:p>
                  </a:txBody>
                  <a:tcPr/>
                </a:tc>
                <a:tc>
                  <a:txBody>
                    <a:bodyPr/>
                    <a:lstStyle/>
                    <a:p>
                      <a:r>
                        <a:rPr lang="en-AU" sz="1100" dirty="0"/>
                        <a:t>Questions</a:t>
                      </a:r>
                    </a:p>
                  </a:txBody>
                  <a:tcPr/>
                </a:tc>
                <a:tc>
                  <a:txBody>
                    <a:bodyPr/>
                    <a:lstStyle/>
                    <a:p>
                      <a:r>
                        <a:rPr lang="en-AU" sz="1100" dirty="0"/>
                        <a:t>ALL</a:t>
                      </a:r>
                    </a:p>
                  </a:txBody>
                  <a:tcPr/>
                </a:tc>
                <a:extLst>
                  <a:ext uri="{0D108BD9-81ED-4DB2-BD59-A6C34878D82A}">
                    <a16:rowId xmlns:a16="http://schemas.microsoft.com/office/drawing/2014/main" val="221232282"/>
                  </a:ext>
                </a:extLst>
              </a:tr>
              <a:tr h="0">
                <a:tc>
                  <a:txBody>
                    <a:bodyPr/>
                    <a:lstStyle/>
                    <a:p>
                      <a:r>
                        <a:rPr lang="en-AU" sz="1100" dirty="0">
                          <a:solidFill>
                            <a:schemeClr val="dk1"/>
                          </a:solidFill>
                          <a:latin typeface="+mn-lt"/>
                          <a:ea typeface="+mn-ea"/>
                          <a:cs typeface="+mn-cs"/>
                        </a:rPr>
                        <a:t>7</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AU" sz="1100" dirty="0">
                          <a:solidFill>
                            <a:schemeClr val="dk1"/>
                          </a:solidFill>
                          <a:latin typeface="+mn-lt"/>
                          <a:ea typeface="+mn-ea"/>
                          <a:cs typeface="+mn-cs"/>
                        </a:rPr>
                        <a:t>Thank you &amp; Close</a:t>
                      </a:r>
                    </a:p>
                  </a:txBody>
                  <a:tcPr/>
                </a:tc>
                <a:tc>
                  <a:txBody>
                    <a:bodyPr/>
                    <a:lstStyle/>
                    <a:p>
                      <a:endParaRPr lang="en-AU" sz="1100" dirty="0">
                        <a:solidFill>
                          <a:schemeClr val="dk1"/>
                        </a:solidFill>
                        <a:latin typeface="+mn-lt"/>
                        <a:ea typeface="+mn-ea"/>
                        <a:cs typeface="+mn-cs"/>
                      </a:endParaRPr>
                    </a:p>
                  </a:txBody>
                  <a:tcPr/>
                </a:tc>
                <a:extLst>
                  <a:ext uri="{0D108BD9-81ED-4DB2-BD59-A6C34878D82A}">
                    <a16:rowId xmlns:a16="http://schemas.microsoft.com/office/drawing/2014/main" val="1212651113"/>
                  </a:ext>
                </a:extLst>
              </a:tr>
            </a:tbl>
          </a:graphicData>
        </a:graphic>
      </p:graphicFrame>
      <p:sp>
        <p:nvSpPr>
          <p:cNvPr id="5" name="Freeform: Shape 4">
            <a:extLst>
              <a:ext uri="{FF2B5EF4-FFF2-40B4-BE49-F238E27FC236}">
                <a16:creationId xmlns:a16="http://schemas.microsoft.com/office/drawing/2014/main" id="{99EF3178-967A-4288-9EED-6507B7CC5BC9}"/>
              </a:ext>
            </a:extLst>
          </p:cNvPr>
          <p:cNvSpPr/>
          <p:nvPr/>
        </p:nvSpPr>
        <p:spPr>
          <a:xfrm>
            <a:off x="6100085" y="548328"/>
            <a:ext cx="551624" cy="4752528"/>
          </a:xfrm>
          <a:custGeom>
            <a:avLst/>
            <a:gdLst>
              <a:gd name="connsiteX0" fmla="*/ 472026 w 3761350"/>
              <a:gd name="connsiteY0" fmla="*/ 0 h 6858000"/>
              <a:gd name="connsiteX1" fmla="*/ 3761350 w 3761350"/>
              <a:gd name="connsiteY1" fmla="*/ 0 h 6858000"/>
              <a:gd name="connsiteX2" fmla="*/ 3761350 w 3761350"/>
              <a:gd name="connsiteY2" fmla="*/ 1544607 h 6858000"/>
              <a:gd name="connsiteX3" fmla="*/ 3757566 w 3761350"/>
              <a:gd name="connsiteY3" fmla="*/ 1564109 h 6858000"/>
              <a:gd name="connsiteX4" fmla="*/ 3595048 w 3761350"/>
              <a:gd name="connsiteY4" fmla="*/ 3474050 h 6858000"/>
              <a:gd name="connsiteX5" fmla="*/ 3757566 w 3761350"/>
              <a:gd name="connsiteY5" fmla="*/ 5383992 h 6858000"/>
              <a:gd name="connsiteX6" fmla="*/ 3761350 w 3761350"/>
              <a:gd name="connsiteY6" fmla="*/ 5403493 h 6858000"/>
              <a:gd name="connsiteX7" fmla="*/ 3761350 w 3761350"/>
              <a:gd name="connsiteY7" fmla="*/ 6858000 h 6858000"/>
              <a:gd name="connsiteX8" fmla="*/ 472026 w 3761350"/>
              <a:gd name="connsiteY8" fmla="*/ 6858000 h 6858000"/>
              <a:gd name="connsiteX9" fmla="*/ 438137 w 3761350"/>
              <a:gd name="connsiteY9" fmla="*/ 6741426 h 6858000"/>
              <a:gd name="connsiteX10" fmla="*/ 0 w 3761350"/>
              <a:gd name="connsiteY10" fmla="*/ 3429000 h 6858000"/>
              <a:gd name="connsiteX11" fmla="*/ 438137 w 3761350"/>
              <a:gd name="connsiteY11" fmla="*/ 116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61350" h="6858000">
                <a:moveTo>
                  <a:pt x="472026" y="0"/>
                </a:moveTo>
                <a:lnTo>
                  <a:pt x="3761350" y="0"/>
                </a:lnTo>
                <a:lnTo>
                  <a:pt x="3761350" y="1544607"/>
                </a:lnTo>
                <a:lnTo>
                  <a:pt x="3757566" y="1564109"/>
                </a:lnTo>
                <a:cubicBezTo>
                  <a:pt x="3650721" y="2184753"/>
                  <a:pt x="3595048" y="2822900"/>
                  <a:pt x="3595048" y="3474050"/>
                </a:cubicBezTo>
                <a:cubicBezTo>
                  <a:pt x="3595048" y="4125201"/>
                  <a:pt x="3650721" y="4763348"/>
                  <a:pt x="3757566" y="5383992"/>
                </a:cubicBezTo>
                <a:lnTo>
                  <a:pt x="3761350" y="5403493"/>
                </a:lnTo>
                <a:lnTo>
                  <a:pt x="3761350" y="6858000"/>
                </a:lnTo>
                <a:lnTo>
                  <a:pt x="472026" y="6858000"/>
                </a:lnTo>
                <a:lnTo>
                  <a:pt x="438137" y="6741426"/>
                </a:lnTo>
                <a:cubicBezTo>
                  <a:pt x="152435" y="5685665"/>
                  <a:pt x="0" y="4575135"/>
                  <a:pt x="0" y="3429000"/>
                </a:cubicBezTo>
                <a:cubicBezTo>
                  <a:pt x="0" y="2282867"/>
                  <a:pt x="152435" y="1172335"/>
                  <a:pt x="438137" y="116575"/>
                </a:cubicBezTo>
                <a:close/>
              </a:path>
            </a:pathLst>
          </a:custGeom>
          <a:solidFill>
            <a:srgbClr val="1E9BD7"/>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3" name="Rectangle 12">
            <a:extLst>
              <a:ext uri="{FF2B5EF4-FFF2-40B4-BE49-F238E27FC236}">
                <a16:creationId xmlns:a16="http://schemas.microsoft.com/office/drawing/2014/main" id="{334084D5-AD52-41C0-8EAF-ECEE5A34FCB5}"/>
              </a:ext>
            </a:extLst>
          </p:cNvPr>
          <p:cNvSpPr/>
          <p:nvPr/>
        </p:nvSpPr>
        <p:spPr>
          <a:xfrm>
            <a:off x="7106432" y="2183883"/>
            <a:ext cx="117961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Matt Hunt</a:t>
            </a:r>
            <a:endParaRPr kumimoji="0" lang="en-AU"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BE05509A-4591-4E4A-8DDB-5AA241A4C62C}"/>
              </a:ext>
            </a:extLst>
          </p:cNvPr>
          <p:cNvSpPr/>
          <p:nvPr/>
        </p:nvSpPr>
        <p:spPr>
          <a:xfrm>
            <a:off x="7075444" y="1347252"/>
            <a:ext cx="1937393"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Mark Cockayne</a:t>
            </a:r>
            <a:endParaRPr kumimoji="0" lang="en-AU"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AEF133BC-1515-41B7-9D75-E6E6152950DD}"/>
              </a:ext>
            </a:extLst>
          </p:cNvPr>
          <p:cNvSpPr/>
          <p:nvPr/>
        </p:nvSpPr>
        <p:spPr>
          <a:xfrm>
            <a:off x="7199553" y="966479"/>
            <a:ext cx="117654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Presenters</a:t>
            </a:r>
            <a:endParaRPr kumimoji="0" lang="en-AU"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3919A377-D686-45FE-B13A-E0ED27A96E02}"/>
              </a:ext>
            </a:extLst>
          </p:cNvPr>
          <p:cNvSpPr/>
          <p:nvPr/>
        </p:nvSpPr>
        <p:spPr>
          <a:xfrm>
            <a:off x="7047287" y="1646258"/>
            <a:ext cx="1993706"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Times New Roman" panose="02020603050405020304" pitchFamily="18" charset="0"/>
                <a:cs typeface="+mn-cs"/>
              </a:rPr>
              <a:t>General Manager Commissioned Services</a:t>
            </a:r>
          </a:p>
        </p:txBody>
      </p:sp>
      <p:sp>
        <p:nvSpPr>
          <p:cNvPr id="19" name="Rectangle 18">
            <a:extLst>
              <a:ext uri="{FF2B5EF4-FFF2-40B4-BE49-F238E27FC236}">
                <a16:creationId xmlns:a16="http://schemas.microsoft.com/office/drawing/2014/main" id="{40258EF6-83CD-4F2D-BCAE-929699902AC3}"/>
              </a:ext>
            </a:extLst>
          </p:cNvPr>
          <p:cNvSpPr/>
          <p:nvPr/>
        </p:nvSpPr>
        <p:spPr>
          <a:xfrm>
            <a:off x="7075443" y="2515510"/>
            <a:ext cx="2068557"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Senior Contracts Manager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Commissioned Services</a:t>
            </a:r>
          </a:p>
        </p:txBody>
      </p:sp>
      <p:grpSp>
        <p:nvGrpSpPr>
          <p:cNvPr id="3" name="Group 2">
            <a:extLst>
              <a:ext uri="{FF2B5EF4-FFF2-40B4-BE49-F238E27FC236}">
                <a16:creationId xmlns:a16="http://schemas.microsoft.com/office/drawing/2014/main" id="{88262DD0-366D-4F66-9AB1-AB0010212E9B}"/>
              </a:ext>
            </a:extLst>
          </p:cNvPr>
          <p:cNvGrpSpPr/>
          <p:nvPr/>
        </p:nvGrpSpPr>
        <p:grpSpPr>
          <a:xfrm>
            <a:off x="6745317" y="1390294"/>
            <a:ext cx="330127" cy="1326255"/>
            <a:chOff x="6389318" y="1248670"/>
            <a:chExt cx="330127" cy="1326255"/>
          </a:xfrm>
        </p:grpSpPr>
        <p:sp>
          <p:nvSpPr>
            <p:cNvPr id="8" name="Oval 7">
              <a:extLst>
                <a:ext uri="{FF2B5EF4-FFF2-40B4-BE49-F238E27FC236}">
                  <a16:creationId xmlns:a16="http://schemas.microsoft.com/office/drawing/2014/main" id="{D3B7268D-67D9-4FBA-A223-E0B18139F96C}"/>
                </a:ext>
              </a:extLst>
            </p:cNvPr>
            <p:cNvSpPr/>
            <p:nvPr/>
          </p:nvSpPr>
          <p:spPr>
            <a:xfrm>
              <a:off x="6389318" y="1248670"/>
              <a:ext cx="330127" cy="283249"/>
            </a:xfrm>
            <a:prstGeom prst="ellipse">
              <a:avLst/>
            </a:prstGeom>
            <a:solidFill>
              <a:srgbClr val="5AAF8C"/>
            </a:soli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Open Sans Light"/>
                <a:ea typeface="+mn-ea"/>
                <a:cs typeface="+mn-cs"/>
              </a:endParaRPr>
            </a:p>
          </p:txBody>
        </p:sp>
        <p:sp>
          <p:nvSpPr>
            <p:cNvPr id="9" name="Oval 8">
              <a:extLst>
                <a:ext uri="{FF2B5EF4-FFF2-40B4-BE49-F238E27FC236}">
                  <a16:creationId xmlns:a16="http://schemas.microsoft.com/office/drawing/2014/main" id="{F00459C1-9B61-4AC1-9A03-4731DB018347}"/>
                </a:ext>
              </a:extLst>
            </p:cNvPr>
            <p:cNvSpPr/>
            <p:nvPr/>
          </p:nvSpPr>
          <p:spPr>
            <a:xfrm>
              <a:off x="6389318" y="2291676"/>
              <a:ext cx="330127" cy="283249"/>
            </a:xfrm>
            <a:prstGeom prst="ellipse">
              <a:avLst/>
            </a:prstGeom>
            <a:solidFill>
              <a:srgbClr val="1E9BD7"/>
            </a:soli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Open Sans Light"/>
                <a:ea typeface="+mn-ea"/>
                <a:cs typeface="+mn-cs"/>
              </a:endParaRPr>
            </a:p>
          </p:txBody>
        </p:sp>
      </p:grpSp>
    </p:spTree>
    <p:extLst>
      <p:ext uri="{BB962C8B-B14F-4D97-AF65-F5344CB8AC3E}">
        <p14:creationId xmlns:p14="http://schemas.microsoft.com/office/powerpoint/2010/main" val="1461427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87CE-A5E6-4D31-A339-1A53496666EB}"/>
              </a:ext>
            </a:extLst>
          </p:cNvPr>
          <p:cNvSpPr>
            <a:spLocks noGrp="1"/>
          </p:cNvSpPr>
          <p:nvPr>
            <p:ph type="title"/>
          </p:nvPr>
        </p:nvSpPr>
        <p:spPr>
          <a:xfrm>
            <a:off x="737870" y="136525"/>
            <a:ext cx="5434330" cy="628377"/>
          </a:xfrm>
        </p:spPr>
        <p:txBody>
          <a:bodyPr/>
          <a:lstStyle/>
          <a:p>
            <a:r>
              <a:rPr lang="en-AU" b="1" dirty="0">
                <a:solidFill>
                  <a:srgbClr val="FF0000"/>
                </a:solidFill>
                <a:latin typeface="Verdana" panose="020B0604030504040204" pitchFamily="34" charset="0"/>
                <a:ea typeface="Verdana" panose="020B0604030504040204" pitchFamily="34" charset="0"/>
                <a:cs typeface="Verdana" panose="020B0604030504040204" pitchFamily="34" charset="0"/>
              </a:rPr>
              <a:t>Introduction</a:t>
            </a:r>
            <a:br>
              <a:rPr lang="en-AU" b="1" dirty="0">
                <a:solidFill>
                  <a:srgbClr val="FF0000"/>
                </a:solidFill>
                <a:latin typeface="Verdana" panose="020B0604030504040204" pitchFamily="34" charset="0"/>
                <a:ea typeface="Verdana" panose="020B0604030504040204" pitchFamily="34" charset="0"/>
                <a:cs typeface="Verdana" panose="020B0604030504040204" pitchFamily="34" charset="0"/>
              </a:rPr>
            </a:br>
            <a:endParaRPr lang="en-AU" b="1" i="1" dirty="0">
              <a:solidFill>
                <a:srgbClr val="FF0000"/>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p:txBody>
      </p:sp>
      <p:sp>
        <p:nvSpPr>
          <p:cNvPr id="3" name="Text Placeholder 2">
            <a:extLst>
              <a:ext uri="{FF2B5EF4-FFF2-40B4-BE49-F238E27FC236}">
                <a16:creationId xmlns:a16="http://schemas.microsoft.com/office/drawing/2014/main" id="{8672311B-FC53-42E5-BCB4-46963E596659}"/>
              </a:ext>
            </a:extLst>
          </p:cNvPr>
          <p:cNvSpPr>
            <a:spLocks noGrp="1"/>
          </p:cNvSpPr>
          <p:nvPr>
            <p:ph type="body" sz="quarter" idx="15"/>
          </p:nvPr>
        </p:nvSpPr>
        <p:spPr>
          <a:xfrm>
            <a:off x="637035" y="764902"/>
            <a:ext cx="7620000" cy="3810000"/>
          </a:xfrm>
        </p:spPr>
        <p:txBody>
          <a:bodyPr/>
          <a:lstStyle/>
          <a:p>
            <a:pPr marL="342900" lvl="0" indent="-342900">
              <a:lnSpc>
                <a:spcPct val="107000"/>
              </a:lnSpc>
              <a:buFont typeface="Symbol" panose="05050102010706020507" pitchFamily="18" charset="2"/>
              <a:buChar char=""/>
            </a:pPr>
            <a:r>
              <a:rPr lang="en-AU" sz="1800" dirty="0">
                <a:effectLst/>
                <a:latin typeface="Segoe UI" panose="020B0502040204020203" pitchFamily="34" charset="0"/>
                <a:ea typeface="Segoe UI" panose="020B0502040204020203" pitchFamily="34" charset="0"/>
                <a:cs typeface="Times New Roman" panose="02020603050405020304" pitchFamily="18" charset="0"/>
              </a:rPr>
              <a:t>WA Primary Health Alliance aims to improve the health outcomes of the communities we serve across Western Australia. </a:t>
            </a:r>
          </a:p>
          <a:p>
            <a:pPr marL="342900" lvl="0" indent="-342900">
              <a:lnSpc>
                <a:spcPct val="107000"/>
              </a:lnSpc>
              <a:buFont typeface="Symbol" panose="05050102010706020507" pitchFamily="18" charset="2"/>
              <a:buChar char=""/>
            </a:pPr>
            <a:r>
              <a:rPr lang="en-AU" sz="1800" dirty="0">
                <a:effectLst/>
                <a:latin typeface="Segoe UI" panose="020B0502040204020203" pitchFamily="34" charset="0"/>
                <a:ea typeface="Segoe UI" panose="020B0502040204020203" pitchFamily="34" charset="0"/>
                <a:cs typeface="Times New Roman" panose="02020603050405020304" pitchFamily="18" charset="0"/>
              </a:rPr>
              <a:t>One of the ways we do this is by funding local primary health care services based on community needs.</a:t>
            </a:r>
          </a:p>
          <a:p>
            <a:pPr marL="342900" lvl="0" indent="-342900">
              <a:lnSpc>
                <a:spcPct val="107000"/>
              </a:lnSpc>
              <a:buFont typeface="Symbol" panose="05050102010706020507" pitchFamily="18" charset="2"/>
              <a:buChar char=""/>
            </a:pPr>
            <a:r>
              <a:rPr lang="en-AU" sz="1800" dirty="0">
                <a:effectLst/>
                <a:latin typeface="Segoe UI" panose="020B0502040204020203" pitchFamily="34" charset="0"/>
                <a:ea typeface="Segoe UI" panose="020B0502040204020203" pitchFamily="34" charset="0"/>
                <a:cs typeface="Times New Roman" panose="02020603050405020304" pitchFamily="18" charset="0"/>
              </a:rPr>
              <a:t>Our Commissioned Service Providers are an essential part of the local health system and deliver a range of treatment and screening services.</a:t>
            </a:r>
          </a:p>
          <a:p>
            <a:pPr marL="342900" lvl="0" indent="-342900">
              <a:lnSpc>
                <a:spcPct val="107000"/>
              </a:lnSpc>
              <a:spcAft>
                <a:spcPts val="600"/>
              </a:spcAft>
              <a:buFont typeface="Symbol" panose="05050102010706020507" pitchFamily="18" charset="2"/>
              <a:buChar char=""/>
            </a:pPr>
            <a:r>
              <a:rPr lang="en-AU" sz="1800" dirty="0">
                <a:effectLst/>
                <a:latin typeface="Segoe UI" panose="020B0502040204020203" pitchFamily="34" charset="0"/>
                <a:ea typeface="Segoe UI" panose="020B0502040204020203" pitchFamily="34" charset="0"/>
                <a:cs typeface="Times New Roman" panose="02020603050405020304" pitchFamily="18" charset="0"/>
              </a:rPr>
              <a:t>WAPHA’s new Performance Management Framework (PMF) will support the achievement of WAPHA’s strategic vision and commitment to building a strong and sustainable primary health care system; and delivering on our strategic priority of bringing a more structured and data driven approach to the management of performance and quality improvement.</a:t>
            </a:r>
            <a:r>
              <a:rPr lang="en-AU" sz="1800" b="1" i="1"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AU" sz="1800" dirty="0">
              <a:effectLst/>
              <a:latin typeface="Segoe UI" panose="020B0502040204020203" pitchFamily="34" charset="0"/>
              <a:ea typeface="Segoe UI" panose="020B0502040204020203" pitchFamily="34" charset="0"/>
              <a:cs typeface="Times New Roman" panose="02020603050405020304" pitchFamily="18" charset="0"/>
            </a:endParaRPr>
          </a:p>
          <a:p>
            <a:pPr algn="l"/>
            <a:endParaRPr lang="en-AU" sz="2000" b="1" dirty="0">
              <a:solidFill>
                <a:schemeClr val="tx1"/>
              </a:solidFill>
              <a:ea typeface="Verdana" panose="020B0604030504040204" pitchFamily="34" charset="0"/>
            </a:endParaRPr>
          </a:p>
        </p:txBody>
      </p:sp>
    </p:spTree>
    <p:extLst>
      <p:ext uri="{BB962C8B-B14F-4D97-AF65-F5344CB8AC3E}">
        <p14:creationId xmlns:p14="http://schemas.microsoft.com/office/powerpoint/2010/main" val="2164273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87CE-A5E6-4D31-A339-1A53496666EB}"/>
              </a:ext>
            </a:extLst>
          </p:cNvPr>
          <p:cNvSpPr>
            <a:spLocks noGrp="1"/>
          </p:cNvSpPr>
          <p:nvPr>
            <p:ph type="title"/>
          </p:nvPr>
        </p:nvSpPr>
        <p:spPr>
          <a:xfrm>
            <a:off x="737870" y="136525"/>
            <a:ext cx="5434330" cy="628377"/>
          </a:xfrm>
        </p:spPr>
        <p:txBody>
          <a:bodyPr/>
          <a:lstStyle/>
          <a:p>
            <a:r>
              <a:rPr lang="en-AU" b="1" dirty="0">
                <a:solidFill>
                  <a:srgbClr val="FF0000"/>
                </a:solidFill>
                <a:latin typeface="Verdana" panose="020B0604030504040204" pitchFamily="34" charset="0"/>
                <a:ea typeface="Verdana" panose="020B0604030504040204" pitchFamily="34" charset="0"/>
                <a:cs typeface="Verdana" panose="020B0604030504040204" pitchFamily="34" charset="0"/>
              </a:rPr>
              <a:t>Purpose</a:t>
            </a:r>
            <a:br>
              <a:rPr lang="en-AU" b="1" dirty="0">
                <a:solidFill>
                  <a:srgbClr val="FF0000"/>
                </a:solidFill>
                <a:latin typeface="Verdana" panose="020B0604030504040204" pitchFamily="34" charset="0"/>
                <a:ea typeface="Verdana" panose="020B0604030504040204" pitchFamily="34" charset="0"/>
                <a:cs typeface="Verdana" panose="020B0604030504040204" pitchFamily="34" charset="0"/>
              </a:rPr>
            </a:br>
            <a:endParaRPr lang="en-AU" b="1" i="1" dirty="0">
              <a:solidFill>
                <a:srgbClr val="FF0000"/>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p:txBody>
      </p:sp>
      <p:sp>
        <p:nvSpPr>
          <p:cNvPr id="3" name="Text Placeholder 2">
            <a:extLst>
              <a:ext uri="{FF2B5EF4-FFF2-40B4-BE49-F238E27FC236}">
                <a16:creationId xmlns:a16="http://schemas.microsoft.com/office/drawing/2014/main" id="{8672311B-FC53-42E5-BCB4-46963E596659}"/>
              </a:ext>
            </a:extLst>
          </p:cNvPr>
          <p:cNvSpPr>
            <a:spLocks noGrp="1"/>
          </p:cNvSpPr>
          <p:nvPr>
            <p:ph type="body" sz="quarter" idx="15"/>
          </p:nvPr>
        </p:nvSpPr>
        <p:spPr>
          <a:xfrm>
            <a:off x="597489" y="764901"/>
            <a:ext cx="7620000" cy="4248423"/>
          </a:xfrm>
        </p:spPr>
        <p:txBody>
          <a:bodyPr/>
          <a:lstStyle/>
          <a:p>
            <a:pPr marL="0" indent="0" algn="l">
              <a:buNone/>
            </a:pPr>
            <a:r>
              <a:rPr lang="en-AU" b="1" dirty="0">
                <a:solidFill>
                  <a:srgbClr val="009999"/>
                </a:solidFill>
                <a:ea typeface="Verdana" panose="020B0604030504040204" pitchFamily="34" charset="0"/>
              </a:rPr>
              <a:t>Why do we need to put a Performance Management Framework in place?</a:t>
            </a:r>
          </a:p>
          <a:p>
            <a:pPr marL="0" indent="0" algn="l">
              <a:buNone/>
            </a:pPr>
            <a:r>
              <a:rPr lang="en-AU" dirty="0">
                <a:solidFill>
                  <a:schemeClr val="tx1"/>
                </a:solidFill>
                <a:ea typeface="Verdana" panose="020B0604030504040204" pitchFamily="34" charset="0"/>
              </a:rPr>
              <a:t>Responds to provider feedback:</a:t>
            </a:r>
          </a:p>
          <a:p>
            <a:pPr marL="0" indent="0" algn="l">
              <a:buNone/>
            </a:pPr>
            <a:r>
              <a:rPr lang="en-AU" dirty="0">
                <a:solidFill>
                  <a:srgbClr val="009999"/>
                </a:solidFill>
                <a:ea typeface="Verdana" panose="020B0604030504040204" pitchFamily="34" charset="0"/>
              </a:rPr>
              <a:t>“we need to know the ground rules” “what do you do with the data we give you” “how do you evaluate our performance” “how do we know if we’re doing well”</a:t>
            </a:r>
          </a:p>
          <a:p>
            <a:pPr marL="0" indent="0" algn="l">
              <a:buNone/>
            </a:pPr>
            <a:endParaRPr lang="en-AU" dirty="0">
              <a:solidFill>
                <a:schemeClr val="tx1"/>
              </a:solidFill>
              <a:ea typeface="Verdana" panose="020B0604030504040204" pitchFamily="34" charset="0"/>
            </a:endParaRPr>
          </a:p>
          <a:p>
            <a:pPr algn="l"/>
            <a:r>
              <a:rPr lang="en-AU" dirty="0">
                <a:solidFill>
                  <a:schemeClr val="tx1"/>
                </a:solidFill>
                <a:ea typeface="Verdana" panose="020B0604030504040204" pitchFamily="34" charset="0"/>
              </a:rPr>
              <a:t>Articulates WAPHAs performance management approach for Commissioned Service Providers</a:t>
            </a:r>
          </a:p>
          <a:p>
            <a:pPr algn="l"/>
            <a:r>
              <a:rPr lang="en-AU" dirty="0">
                <a:solidFill>
                  <a:schemeClr val="tx1"/>
                </a:solidFill>
                <a:ea typeface="Verdana" panose="020B0604030504040204" pitchFamily="34" charset="0"/>
              </a:rPr>
              <a:t>Aims to give Commissioned Service Providers clarity on how we will:</a:t>
            </a:r>
          </a:p>
          <a:p>
            <a:pPr lvl="1" algn="l"/>
            <a:r>
              <a:rPr lang="en-AU" sz="1600" dirty="0">
                <a:solidFill>
                  <a:schemeClr val="tx1"/>
                </a:solidFill>
                <a:ea typeface="Verdana" panose="020B0604030504040204" pitchFamily="34" charset="0"/>
              </a:rPr>
              <a:t>Set performance expectations</a:t>
            </a:r>
          </a:p>
          <a:p>
            <a:pPr lvl="1" algn="l"/>
            <a:r>
              <a:rPr lang="en-AU" sz="1600" dirty="0">
                <a:solidFill>
                  <a:schemeClr val="tx1"/>
                </a:solidFill>
                <a:ea typeface="Verdana" panose="020B0604030504040204" pitchFamily="34" charset="0"/>
              </a:rPr>
              <a:t>Measure, monitor and manage performance, and </a:t>
            </a:r>
          </a:p>
          <a:p>
            <a:pPr lvl="1" algn="l"/>
            <a:r>
              <a:rPr lang="en-AU" sz="1600" dirty="0">
                <a:solidFill>
                  <a:schemeClr val="tx1"/>
                </a:solidFill>
                <a:ea typeface="Verdana" panose="020B0604030504040204" pitchFamily="34" charset="0"/>
              </a:rPr>
              <a:t>Engage with providers in relation to performance management</a:t>
            </a:r>
          </a:p>
          <a:p>
            <a:pPr lvl="1" algn="l"/>
            <a:endParaRPr lang="en-AU" sz="1600" dirty="0">
              <a:solidFill>
                <a:schemeClr val="tx1"/>
              </a:solidFill>
              <a:ea typeface="Verdana" panose="020B0604030504040204" pitchFamily="34" charset="0"/>
            </a:endParaRPr>
          </a:p>
          <a:p>
            <a:pPr marL="457200" lvl="1" indent="0" algn="ctr">
              <a:buNone/>
            </a:pPr>
            <a:r>
              <a:rPr lang="en-AU" sz="1600" dirty="0">
                <a:solidFill>
                  <a:srgbClr val="009999"/>
                </a:solidFill>
                <a:ea typeface="Verdana" panose="020B0604030504040204" pitchFamily="34" charset="0"/>
              </a:rPr>
              <a:t>There is a dual responsibility as key component of this relationship</a:t>
            </a:r>
          </a:p>
        </p:txBody>
      </p:sp>
      <p:pic>
        <p:nvPicPr>
          <p:cNvPr id="4" name="Picture 3">
            <a:extLst>
              <a:ext uri="{FF2B5EF4-FFF2-40B4-BE49-F238E27FC236}">
                <a16:creationId xmlns:a16="http://schemas.microsoft.com/office/drawing/2014/main" id="{30DD2380-AB93-CD46-8508-BC8FD96245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8" y="450713"/>
            <a:ext cx="8496300" cy="203200"/>
          </a:xfrm>
          <a:prstGeom prst="rect">
            <a:avLst/>
          </a:prstGeom>
        </p:spPr>
      </p:pic>
    </p:spTree>
    <p:extLst>
      <p:ext uri="{BB962C8B-B14F-4D97-AF65-F5344CB8AC3E}">
        <p14:creationId xmlns:p14="http://schemas.microsoft.com/office/powerpoint/2010/main" val="632456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87CE-A5E6-4D31-A339-1A53496666EB}"/>
              </a:ext>
            </a:extLst>
          </p:cNvPr>
          <p:cNvSpPr>
            <a:spLocks noGrp="1"/>
          </p:cNvSpPr>
          <p:nvPr>
            <p:ph type="title"/>
          </p:nvPr>
        </p:nvSpPr>
        <p:spPr>
          <a:xfrm>
            <a:off x="737870" y="136525"/>
            <a:ext cx="5434330" cy="628377"/>
          </a:xfrm>
        </p:spPr>
        <p:txBody>
          <a:bodyPr/>
          <a:lstStyle/>
          <a:p>
            <a:r>
              <a:rPr lang="en-AU" b="1" dirty="0">
                <a:solidFill>
                  <a:srgbClr val="FF0000"/>
                </a:solidFill>
                <a:latin typeface="Verdana" panose="020B0604030504040204" pitchFamily="34" charset="0"/>
                <a:ea typeface="Verdana" panose="020B0604030504040204" pitchFamily="34" charset="0"/>
                <a:cs typeface="Verdana" panose="020B0604030504040204" pitchFamily="34" charset="0"/>
              </a:rPr>
              <a:t>What is Performance Management</a:t>
            </a:r>
            <a:br>
              <a:rPr lang="en-AU" b="1" dirty="0">
                <a:solidFill>
                  <a:srgbClr val="FF0000"/>
                </a:solidFill>
                <a:latin typeface="Verdana" panose="020B0604030504040204" pitchFamily="34" charset="0"/>
                <a:ea typeface="Verdana" panose="020B0604030504040204" pitchFamily="34" charset="0"/>
                <a:cs typeface="Verdana" panose="020B0604030504040204" pitchFamily="34" charset="0"/>
              </a:rPr>
            </a:br>
            <a:endParaRPr lang="en-AU" b="1" i="1" dirty="0">
              <a:solidFill>
                <a:srgbClr val="FF0000"/>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p:txBody>
      </p:sp>
      <p:sp>
        <p:nvSpPr>
          <p:cNvPr id="3" name="Text Placeholder 2">
            <a:extLst>
              <a:ext uri="{FF2B5EF4-FFF2-40B4-BE49-F238E27FC236}">
                <a16:creationId xmlns:a16="http://schemas.microsoft.com/office/drawing/2014/main" id="{8672311B-FC53-42E5-BCB4-46963E596659}"/>
              </a:ext>
            </a:extLst>
          </p:cNvPr>
          <p:cNvSpPr>
            <a:spLocks noGrp="1"/>
          </p:cNvSpPr>
          <p:nvPr>
            <p:ph type="body" sz="quarter" idx="15"/>
          </p:nvPr>
        </p:nvSpPr>
        <p:spPr>
          <a:xfrm>
            <a:off x="601916" y="653913"/>
            <a:ext cx="7620000" cy="3810000"/>
          </a:xfrm>
        </p:spPr>
        <p:txBody>
          <a:bodyPr/>
          <a:lstStyle/>
          <a:p>
            <a:pPr algn="l"/>
            <a:r>
              <a:rPr lang="en-AU" dirty="0">
                <a:solidFill>
                  <a:schemeClr val="tx1"/>
                </a:solidFill>
                <a:ea typeface="Verdana" panose="020B0604030504040204" pitchFamily="34" charset="0"/>
              </a:rPr>
              <a:t>Continuous process of improving performance by setting expectations, and regularly monitoring, reviewing, and measuring progress against these expectations</a:t>
            </a:r>
          </a:p>
          <a:p>
            <a:pPr marL="0" indent="0" algn="l">
              <a:buNone/>
            </a:pPr>
            <a:endParaRPr lang="en-AU" dirty="0">
              <a:solidFill>
                <a:schemeClr val="tx1"/>
              </a:solidFill>
              <a:ea typeface="Verdana" panose="020B0604030504040204" pitchFamily="34" charset="0"/>
            </a:endParaRPr>
          </a:p>
          <a:p>
            <a:pPr algn="l"/>
            <a:endParaRPr lang="en-AU" dirty="0">
              <a:solidFill>
                <a:schemeClr val="tx1"/>
              </a:solidFill>
              <a:ea typeface="Verdana" panose="020B0604030504040204" pitchFamily="34" charset="0"/>
            </a:endParaRPr>
          </a:p>
          <a:p>
            <a:pPr algn="l"/>
            <a:endParaRPr lang="en-AU" dirty="0">
              <a:solidFill>
                <a:schemeClr val="tx1"/>
              </a:solidFill>
              <a:ea typeface="Verdana" panose="020B0604030504040204" pitchFamily="34" charset="0"/>
            </a:endParaRPr>
          </a:p>
          <a:p>
            <a:pPr algn="l"/>
            <a:endParaRPr lang="en-AU" dirty="0">
              <a:solidFill>
                <a:schemeClr val="tx1"/>
              </a:solidFill>
              <a:ea typeface="Verdana" panose="020B0604030504040204" pitchFamily="34" charset="0"/>
            </a:endParaRPr>
          </a:p>
          <a:p>
            <a:pPr algn="l"/>
            <a:endParaRPr lang="en-AU" dirty="0">
              <a:solidFill>
                <a:schemeClr val="tx1"/>
              </a:solidFill>
              <a:ea typeface="Verdana" panose="020B0604030504040204" pitchFamily="34" charset="0"/>
            </a:endParaRPr>
          </a:p>
          <a:p>
            <a:pPr algn="l"/>
            <a:endParaRPr lang="en-AU" dirty="0">
              <a:solidFill>
                <a:schemeClr val="tx1"/>
              </a:solidFill>
              <a:ea typeface="Verdana" panose="020B0604030504040204" pitchFamily="34" charset="0"/>
            </a:endParaRPr>
          </a:p>
          <a:p>
            <a:pPr algn="l"/>
            <a:endParaRPr lang="en-AU" dirty="0">
              <a:solidFill>
                <a:schemeClr val="tx1"/>
              </a:solidFill>
              <a:ea typeface="Verdana" panose="020B0604030504040204" pitchFamily="34" charset="0"/>
            </a:endParaRPr>
          </a:p>
          <a:p>
            <a:pPr algn="l"/>
            <a:endParaRPr lang="en-AU" dirty="0">
              <a:solidFill>
                <a:schemeClr val="tx1"/>
              </a:solidFill>
              <a:ea typeface="Verdana" panose="020B0604030504040204" pitchFamily="34" charset="0"/>
            </a:endParaRPr>
          </a:p>
          <a:p>
            <a:pPr algn="l"/>
            <a:endParaRPr lang="en-AU" dirty="0">
              <a:solidFill>
                <a:schemeClr val="tx1"/>
              </a:solidFill>
              <a:ea typeface="Verdana" panose="020B0604030504040204" pitchFamily="34" charset="0"/>
            </a:endParaRPr>
          </a:p>
          <a:p>
            <a:pPr algn="l"/>
            <a:endParaRPr lang="en-AU" dirty="0">
              <a:solidFill>
                <a:schemeClr val="tx1"/>
              </a:solidFill>
              <a:ea typeface="Verdana" panose="020B0604030504040204" pitchFamily="34" charset="0"/>
            </a:endParaRPr>
          </a:p>
          <a:p>
            <a:pPr algn="l"/>
            <a:endParaRPr lang="en-AU" dirty="0">
              <a:solidFill>
                <a:schemeClr val="tx1"/>
              </a:solidFill>
              <a:ea typeface="Verdana" panose="020B0604030504040204" pitchFamily="34" charset="0"/>
            </a:endParaRPr>
          </a:p>
          <a:p>
            <a:pPr algn="l"/>
            <a:endParaRPr lang="en-AU" dirty="0">
              <a:solidFill>
                <a:schemeClr val="tx1"/>
              </a:solidFill>
              <a:ea typeface="Verdana" panose="020B0604030504040204" pitchFamily="34" charset="0"/>
            </a:endParaRPr>
          </a:p>
          <a:p>
            <a:pPr marL="0" indent="0" algn="l">
              <a:buNone/>
            </a:pPr>
            <a:endParaRPr lang="en-AU" dirty="0">
              <a:solidFill>
                <a:schemeClr val="tx1"/>
              </a:solidFill>
              <a:ea typeface="Verdana" panose="020B0604030504040204" pitchFamily="34" charset="0"/>
            </a:endParaRPr>
          </a:p>
        </p:txBody>
      </p:sp>
      <p:pic>
        <p:nvPicPr>
          <p:cNvPr id="4" name="Picture 3">
            <a:extLst>
              <a:ext uri="{FF2B5EF4-FFF2-40B4-BE49-F238E27FC236}">
                <a16:creationId xmlns:a16="http://schemas.microsoft.com/office/drawing/2014/main" id="{30DD2380-AB93-CD46-8508-BC8FD96245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8" y="450713"/>
            <a:ext cx="8496300" cy="203200"/>
          </a:xfrm>
          <a:prstGeom prst="rect">
            <a:avLst/>
          </a:prstGeom>
        </p:spPr>
      </p:pic>
      <p:pic>
        <p:nvPicPr>
          <p:cNvPr id="6" name="Picture 5">
            <a:extLst>
              <a:ext uri="{FF2B5EF4-FFF2-40B4-BE49-F238E27FC236}">
                <a16:creationId xmlns:a16="http://schemas.microsoft.com/office/drawing/2014/main" id="{70101A1B-EB0F-43EA-B675-624B7BF710CD}"/>
              </a:ext>
            </a:extLst>
          </p:cNvPr>
          <p:cNvPicPr>
            <a:picLocks noChangeAspect="1"/>
          </p:cNvPicPr>
          <p:nvPr/>
        </p:nvPicPr>
        <p:blipFill>
          <a:blip r:embed="rId3"/>
          <a:stretch>
            <a:fillRect/>
          </a:stretch>
        </p:blipFill>
        <p:spPr>
          <a:xfrm>
            <a:off x="1483128" y="1516216"/>
            <a:ext cx="5574427" cy="349710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90285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87CE-A5E6-4D31-A339-1A53496666EB}"/>
              </a:ext>
            </a:extLst>
          </p:cNvPr>
          <p:cNvSpPr>
            <a:spLocks noGrp="1"/>
          </p:cNvSpPr>
          <p:nvPr>
            <p:ph type="title"/>
          </p:nvPr>
        </p:nvSpPr>
        <p:spPr>
          <a:xfrm>
            <a:off x="737870" y="136525"/>
            <a:ext cx="5434330" cy="628377"/>
          </a:xfrm>
        </p:spPr>
        <p:txBody>
          <a:bodyPr/>
          <a:lstStyle/>
          <a:p>
            <a:r>
              <a:rPr lang="en-AU" b="1" dirty="0">
                <a:solidFill>
                  <a:srgbClr val="FF0000"/>
                </a:solidFill>
                <a:latin typeface="Verdana" panose="020B0604030504040204" pitchFamily="34" charset="0"/>
                <a:ea typeface="Verdana" panose="020B0604030504040204" pitchFamily="34" charset="0"/>
                <a:cs typeface="Verdana" panose="020B0604030504040204" pitchFamily="34" charset="0"/>
              </a:rPr>
              <a:t>Process of Development</a:t>
            </a:r>
            <a:br>
              <a:rPr lang="en-AU" b="1" dirty="0">
                <a:solidFill>
                  <a:srgbClr val="FF0000"/>
                </a:solidFill>
                <a:latin typeface="Verdana" panose="020B0604030504040204" pitchFamily="34" charset="0"/>
                <a:ea typeface="Verdana" panose="020B0604030504040204" pitchFamily="34" charset="0"/>
                <a:cs typeface="Verdana" panose="020B0604030504040204" pitchFamily="34" charset="0"/>
              </a:rPr>
            </a:br>
            <a:endParaRPr lang="en-AU" b="1" i="1" dirty="0">
              <a:solidFill>
                <a:srgbClr val="FF0000"/>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a:extLst>
              <a:ext uri="{FF2B5EF4-FFF2-40B4-BE49-F238E27FC236}">
                <a16:creationId xmlns:a16="http://schemas.microsoft.com/office/drawing/2014/main" id="{30DD2380-AB93-CD46-8508-BC8FD96245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8" y="450713"/>
            <a:ext cx="8496300" cy="203200"/>
          </a:xfrm>
          <a:prstGeom prst="rect">
            <a:avLst/>
          </a:prstGeom>
        </p:spPr>
      </p:pic>
      <p:pic>
        <p:nvPicPr>
          <p:cNvPr id="6" name="Picture 5">
            <a:extLst>
              <a:ext uri="{FF2B5EF4-FFF2-40B4-BE49-F238E27FC236}">
                <a16:creationId xmlns:a16="http://schemas.microsoft.com/office/drawing/2014/main" id="{DD65F693-FCAC-40E1-A42D-6716C536E984}"/>
              </a:ext>
            </a:extLst>
          </p:cNvPr>
          <p:cNvPicPr>
            <a:picLocks noChangeAspect="1"/>
          </p:cNvPicPr>
          <p:nvPr/>
        </p:nvPicPr>
        <p:blipFill>
          <a:blip r:embed="rId3"/>
          <a:stretch>
            <a:fillRect/>
          </a:stretch>
        </p:blipFill>
        <p:spPr>
          <a:xfrm>
            <a:off x="1051162" y="764902"/>
            <a:ext cx="6892029" cy="3997377"/>
          </a:xfrm>
          <a:prstGeom prst="rect">
            <a:avLst/>
          </a:prstGeom>
        </p:spPr>
      </p:pic>
    </p:spTree>
    <p:extLst>
      <p:ext uri="{BB962C8B-B14F-4D97-AF65-F5344CB8AC3E}">
        <p14:creationId xmlns:p14="http://schemas.microsoft.com/office/powerpoint/2010/main" val="3167593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87CE-A5E6-4D31-A339-1A53496666EB}"/>
              </a:ext>
            </a:extLst>
          </p:cNvPr>
          <p:cNvSpPr>
            <a:spLocks noGrp="1"/>
          </p:cNvSpPr>
          <p:nvPr>
            <p:ph type="title"/>
          </p:nvPr>
        </p:nvSpPr>
        <p:spPr>
          <a:xfrm>
            <a:off x="737870" y="136525"/>
            <a:ext cx="5434330" cy="628377"/>
          </a:xfrm>
        </p:spPr>
        <p:txBody>
          <a:bodyPr/>
          <a:lstStyle/>
          <a:p>
            <a:r>
              <a:rPr lang="en-AU" b="1" dirty="0">
                <a:solidFill>
                  <a:srgbClr val="FF0000"/>
                </a:solidFill>
                <a:latin typeface="Verdana" panose="020B0604030504040204" pitchFamily="34" charset="0"/>
                <a:ea typeface="Verdana" panose="020B0604030504040204" pitchFamily="34" charset="0"/>
                <a:cs typeface="Verdana" panose="020B0604030504040204" pitchFamily="34" charset="0"/>
              </a:rPr>
              <a:t>Principles</a:t>
            </a:r>
            <a:br>
              <a:rPr lang="en-AU" b="1" dirty="0">
                <a:solidFill>
                  <a:srgbClr val="FF0000"/>
                </a:solidFill>
                <a:latin typeface="Verdana" panose="020B0604030504040204" pitchFamily="34" charset="0"/>
                <a:ea typeface="Verdana" panose="020B0604030504040204" pitchFamily="34" charset="0"/>
                <a:cs typeface="Verdana" panose="020B0604030504040204" pitchFamily="34" charset="0"/>
              </a:rPr>
            </a:br>
            <a:endParaRPr lang="en-AU" b="1" i="1" dirty="0">
              <a:solidFill>
                <a:srgbClr val="FF0000"/>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p:txBody>
      </p:sp>
      <p:sp>
        <p:nvSpPr>
          <p:cNvPr id="3" name="Text Placeholder 2">
            <a:extLst>
              <a:ext uri="{FF2B5EF4-FFF2-40B4-BE49-F238E27FC236}">
                <a16:creationId xmlns:a16="http://schemas.microsoft.com/office/drawing/2014/main" id="{8672311B-FC53-42E5-BCB4-46963E596659}"/>
              </a:ext>
            </a:extLst>
          </p:cNvPr>
          <p:cNvSpPr>
            <a:spLocks noGrp="1"/>
          </p:cNvSpPr>
          <p:nvPr>
            <p:ph type="body" sz="quarter" idx="15"/>
          </p:nvPr>
        </p:nvSpPr>
        <p:spPr>
          <a:xfrm>
            <a:off x="586555" y="552313"/>
            <a:ext cx="7620000" cy="3810000"/>
          </a:xfrm>
        </p:spPr>
        <p:txBody>
          <a:bodyPr/>
          <a:lstStyle/>
          <a:p>
            <a:pPr algn="l"/>
            <a:r>
              <a:rPr lang="en-AU" dirty="0">
                <a:solidFill>
                  <a:schemeClr val="tx1"/>
                </a:solidFill>
                <a:ea typeface="Verdana" panose="020B0604030504040204" pitchFamily="34" charset="0"/>
              </a:rPr>
              <a:t>Developed and tested with the sector to guide Framework development</a:t>
            </a:r>
          </a:p>
          <a:p>
            <a:pPr algn="l"/>
            <a:endParaRPr lang="en-AU" dirty="0">
              <a:solidFill>
                <a:schemeClr val="tx1"/>
              </a:solidFill>
              <a:ea typeface="Verdana" panose="020B0604030504040204" pitchFamily="34" charset="0"/>
            </a:endParaRPr>
          </a:p>
        </p:txBody>
      </p:sp>
      <p:pic>
        <p:nvPicPr>
          <p:cNvPr id="4" name="Picture 3">
            <a:extLst>
              <a:ext uri="{FF2B5EF4-FFF2-40B4-BE49-F238E27FC236}">
                <a16:creationId xmlns:a16="http://schemas.microsoft.com/office/drawing/2014/main" id="{30DD2380-AB93-CD46-8508-BC8FD96245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8" y="450713"/>
            <a:ext cx="8496300" cy="203200"/>
          </a:xfrm>
          <a:prstGeom prst="rect">
            <a:avLst/>
          </a:prstGeom>
        </p:spPr>
      </p:pic>
      <p:pic>
        <p:nvPicPr>
          <p:cNvPr id="6" name="Picture 5">
            <a:extLst>
              <a:ext uri="{FF2B5EF4-FFF2-40B4-BE49-F238E27FC236}">
                <a16:creationId xmlns:a16="http://schemas.microsoft.com/office/drawing/2014/main" id="{4688ABBA-98A0-4DF4-A70D-5F2E360EE377}"/>
              </a:ext>
            </a:extLst>
          </p:cNvPr>
          <p:cNvPicPr>
            <a:picLocks noChangeAspect="1"/>
          </p:cNvPicPr>
          <p:nvPr/>
        </p:nvPicPr>
        <p:blipFill>
          <a:blip r:embed="rId3"/>
          <a:stretch>
            <a:fillRect/>
          </a:stretch>
        </p:blipFill>
        <p:spPr>
          <a:xfrm>
            <a:off x="1322020" y="921643"/>
            <a:ext cx="6149070" cy="4292499"/>
          </a:xfrm>
          <a:prstGeom prst="rect">
            <a:avLst/>
          </a:prstGeom>
        </p:spPr>
      </p:pic>
    </p:spTree>
    <p:extLst>
      <p:ext uri="{BB962C8B-B14F-4D97-AF65-F5344CB8AC3E}">
        <p14:creationId xmlns:p14="http://schemas.microsoft.com/office/powerpoint/2010/main" val="3978204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87CE-A5E6-4D31-A339-1A53496666EB}"/>
              </a:ext>
            </a:extLst>
          </p:cNvPr>
          <p:cNvSpPr>
            <a:spLocks noGrp="1"/>
          </p:cNvSpPr>
          <p:nvPr>
            <p:ph type="title"/>
          </p:nvPr>
        </p:nvSpPr>
        <p:spPr>
          <a:xfrm>
            <a:off x="737870" y="136525"/>
            <a:ext cx="5434330" cy="628377"/>
          </a:xfrm>
        </p:spPr>
        <p:txBody>
          <a:bodyPr/>
          <a:lstStyle/>
          <a:p>
            <a:r>
              <a:rPr lang="en-AU" b="1" dirty="0">
                <a:solidFill>
                  <a:srgbClr val="FF0000"/>
                </a:solidFill>
                <a:latin typeface="Verdana" panose="020B0604030504040204" pitchFamily="34" charset="0"/>
                <a:ea typeface="Verdana" panose="020B0604030504040204" pitchFamily="34" charset="0"/>
                <a:cs typeface="Verdana" panose="020B0604030504040204" pitchFamily="34" charset="0"/>
              </a:rPr>
              <a:t>Principles</a:t>
            </a:r>
            <a:br>
              <a:rPr lang="en-AU" b="1" dirty="0">
                <a:solidFill>
                  <a:srgbClr val="FF0000"/>
                </a:solidFill>
                <a:latin typeface="Verdana" panose="020B0604030504040204" pitchFamily="34" charset="0"/>
                <a:ea typeface="Verdana" panose="020B0604030504040204" pitchFamily="34" charset="0"/>
                <a:cs typeface="Verdana" panose="020B0604030504040204" pitchFamily="34" charset="0"/>
              </a:rPr>
            </a:br>
            <a:endParaRPr lang="en-AU" b="1" i="1" dirty="0">
              <a:solidFill>
                <a:srgbClr val="FF0000"/>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p:txBody>
      </p:sp>
      <p:sp>
        <p:nvSpPr>
          <p:cNvPr id="3" name="Text Placeholder 2">
            <a:extLst>
              <a:ext uri="{FF2B5EF4-FFF2-40B4-BE49-F238E27FC236}">
                <a16:creationId xmlns:a16="http://schemas.microsoft.com/office/drawing/2014/main" id="{8672311B-FC53-42E5-BCB4-46963E596659}"/>
              </a:ext>
            </a:extLst>
          </p:cNvPr>
          <p:cNvSpPr>
            <a:spLocks noGrp="1"/>
          </p:cNvSpPr>
          <p:nvPr>
            <p:ph type="body" sz="quarter" idx="15"/>
          </p:nvPr>
        </p:nvSpPr>
        <p:spPr>
          <a:xfrm>
            <a:off x="598666" y="635651"/>
            <a:ext cx="7620000" cy="3810000"/>
          </a:xfrm>
        </p:spPr>
        <p:txBody>
          <a:bodyPr/>
          <a:lstStyle/>
          <a:p>
            <a:pPr algn="l"/>
            <a:r>
              <a:rPr lang="en-AU" dirty="0">
                <a:solidFill>
                  <a:schemeClr val="tx1"/>
                </a:solidFill>
                <a:ea typeface="Verdana" panose="020B0604030504040204" pitchFamily="34" charset="0"/>
              </a:rPr>
              <a:t>Developed and tested with the sector to guide Framework development</a:t>
            </a:r>
          </a:p>
          <a:p>
            <a:pPr algn="l"/>
            <a:endParaRPr lang="en-AU" dirty="0">
              <a:solidFill>
                <a:schemeClr val="tx1"/>
              </a:solidFill>
              <a:ea typeface="Verdana" panose="020B0604030504040204" pitchFamily="34" charset="0"/>
            </a:endParaRPr>
          </a:p>
        </p:txBody>
      </p:sp>
      <p:pic>
        <p:nvPicPr>
          <p:cNvPr id="4" name="Picture 3">
            <a:extLst>
              <a:ext uri="{FF2B5EF4-FFF2-40B4-BE49-F238E27FC236}">
                <a16:creationId xmlns:a16="http://schemas.microsoft.com/office/drawing/2014/main" id="{30DD2380-AB93-CD46-8508-BC8FD96245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8" y="450713"/>
            <a:ext cx="8496300" cy="203200"/>
          </a:xfrm>
          <a:prstGeom prst="rect">
            <a:avLst/>
          </a:prstGeom>
        </p:spPr>
      </p:pic>
      <p:pic>
        <p:nvPicPr>
          <p:cNvPr id="7" name="Picture 6">
            <a:extLst>
              <a:ext uri="{FF2B5EF4-FFF2-40B4-BE49-F238E27FC236}">
                <a16:creationId xmlns:a16="http://schemas.microsoft.com/office/drawing/2014/main" id="{15684BE7-DDFD-4054-821D-45537B8FF532}"/>
              </a:ext>
            </a:extLst>
          </p:cNvPr>
          <p:cNvPicPr>
            <a:picLocks noChangeAspect="1"/>
          </p:cNvPicPr>
          <p:nvPr/>
        </p:nvPicPr>
        <p:blipFill>
          <a:blip r:embed="rId3"/>
          <a:stretch>
            <a:fillRect/>
          </a:stretch>
        </p:blipFill>
        <p:spPr>
          <a:xfrm>
            <a:off x="1253938" y="1126983"/>
            <a:ext cx="6636124" cy="3829087"/>
          </a:xfrm>
          <a:prstGeom prst="rect">
            <a:avLst/>
          </a:prstGeom>
        </p:spPr>
      </p:pic>
    </p:spTree>
    <p:extLst>
      <p:ext uri="{BB962C8B-B14F-4D97-AF65-F5344CB8AC3E}">
        <p14:creationId xmlns:p14="http://schemas.microsoft.com/office/powerpoint/2010/main" val="3316610528"/>
      </p:ext>
    </p:extLst>
  </p:cSld>
  <p:clrMapOvr>
    <a:masterClrMapping/>
  </p:clrMapOvr>
</p:sld>
</file>

<file path=ppt/theme/theme1.xml><?xml version="1.0" encoding="utf-8"?>
<a:theme xmlns:a="http://schemas.openxmlformats.org/drawingml/2006/main" name="WAPHA Theme">
  <a:themeElements>
    <a:clrScheme name="doe drug talk">
      <a:dk1>
        <a:srgbClr val="000000"/>
      </a:dk1>
      <a:lt1>
        <a:srgbClr val="FFFFFF"/>
      </a:lt1>
      <a:dk2>
        <a:srgbClr val="44546A"/>
      </a:dk2>
      <a:lt2>
        <a:srgbClr val="E7E6E6"/>
      </a:lt2>
      <a:accent1>
        <a:srgbClr val="D6DC00"/>
      </a:accent1>
      <a:accent2>
        <a:srgbClr val="BDC030"/>
      </a:accent2>
      <a:accent3>
        <a:srgbClr val="282E2B"/>
      </a:accent3>
      <a:accent4>
        <a:srgbClr val="D9DE24"/>
      </a:accent4>
      <a:accent5>
        <a:srgbClr val="A3B94C"/>
      </a:accent5>
      <a:accent6>
        <a:srgbClr val="FFFFFF"/>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APHA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WAPHA Theme">
  <a:themeElements>
    <a:clrScheme name="Custom 1">
      <a:dk1>
        <a:sysClr val="windowText" lastClr="000000"/>
      </a:dk1>
      <a:lt1>
        <a:sysClr val="window" lastClr="FFFFFF"/>
      </a:lt1>
      <a:dk2>
        <a:srgbClr val="335B74"/>
      </a:dk2>
      <a:lt2>
        <a:srgbClr val="DFE3E5"/>
      </a:lt2>
      <a:accent1>
        <a:srgbClr val="00938E"/>
      </a:accent1>
      <a:accent2>
        <a:srgbClr val="00938E"/>
      </a:accent2>
      <a:accent3>
        <a:srgbClr val="00938E"/>
      </a:accent3>
      <a:accent4>
        <a:srgbClr val="00938E"/>
      </a:accent4>
      <a:accent5>
        <a:srgbClr val="00938E"/>
      </a:accent5>
      <a:accent6>
        <a:srgbClr val="00938E"/>
      </a:accent6>
      <a:hlink>
        <a:srgbClr val="00938E"/>
      </a:hlink>
      <a:folHlink>
        <a:srgbClr val="0093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eer Co - comms plan slides" id="{63472790-41F0-45CA-AC23-E5D0EDD42FC7}" vid="{27532323-D07C-4962-B80A-33A35E636FD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ID xmlns="b0df2459-cdef-4541-b23e-0670891568a6">CAF.2020.0163.03</DocumentID>
    <Category xmlns="b0df2459-cdef-4541-b23e-0670891568a6">
      <Value>Template</Value>
    </Category>
    <Team_x0020_Name xmlns="b0df2459-cdef-4541-b23e-0670891568a6">Corporate Affairs | CAF</Team_x0020_Name>
    <Published_x0020_Date xmlns="b0df2459-cdef-4541-b23e-0670891568a6">2021-06-16T16:00:00+00:00</Published_x0020_Date>
    <Version_x0020_Number xmlns="b0df2459-cdef-4541-b23e-0670891568a6">3</Version_x0020_Number>
    <Authorised_x0020_for_x0020_public_x0020_release_x003f_ xmlns="b0df2459-cdef-4541-b23e-0670891568a6">No</Authorised_x0020_for_x0020_public_x0020_release_x003f_>
    <Review_x0020_Date xmlns="b0df2459-cdef-4541-b23e-0670891568a6">2022-06-16T16:00:00+00:00</Review_x0020_Da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82966E0D1CAF44B5D1BF7E8DEE4014" ma:contentTypeVersion="17" ma:contentTypeDescription="Create a new document." ma:contentTypeScope="" ma:versionID="8f498e5702840065d7568b66874689eb">
  <xsd:schema xmlns:xsd="http://www.w3.org/2001/XMLSchema" xmlns:xs="http://www.w3.org/2001/XMLSchema" xmlns:p="http://schemas.microsoft.com/office/2006/metadata/properties" xmlns:ns2="b0df2459-cdef-4541-b23e-0670891568a6" xmlns:ns3="372ba93a-312a-4b69-9115-1d43afdaddff" targetNamespace="http://schemas.microsoft.com/office/2006/metadata/properties" ma:root="true" ma:fieldsID="e7ff8302e6784c9dc43d24de586b8626" ns2:_="" ns3:_="">
    <xsd:import namespace="b0df2459-cdef-4541-b23e-0670891568a6"/>
    <xsd:import namespace="372ba93a-312a-4b69-9115-1d43afdaddff"/>
    <xsd:element name="properties">
      <xsd:complexType>
        <xsd:sequence>
          <xsd:element name="documentManagement">
            <xsd:complexType>
              <xsd:all>
                <xsd:element ref="ns2:Team_x0020_Name"/>
                <xsd:element ref="ns2:Category" minOccurs="0"/>
                <xsd:element ref="ns2:DocumentID"/>
                <xsd:element ref="ns2:Version_x0020_Number"/>
                <xsd:element ref="ns2:MediaServiceMetadata" minOccurs="0"/>
                <xsd:element ref="ns2:MediaServiceFastMetadata" minOccurs="0"/>
                <xsd:element ref="ns2:Review_x0020_Date"/>
                <xsd:element ref="ns2:Published_x0020_Date"/>
                <xsd:element ref="ns2:MediaServiceAutoKeyPoints" minOccurs="0"/>
                <xsd:element ref="ns2:MediaServiceKeyPoints" minOccurs="0"/>
                <xsd:element ref="ns2:Authorised_x0020_for_x0020_public_x0020_release_x003f_"/>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df2459-cdef-4541-b23e-0670891568a6" elementFormDefault="qualified">
    <xsd:import namespace="http://schemas.microsoft.com/office/2006/documentManagement/types"/>
    <xsd:import namespace="http://schemas.microsoft.com/office/infopath/2007/PartnerControls"/>
    <xsd:element name="Team_x0020_Name" ma:index="8" ma:displayName="Team Name" ma:format="Dropdown" ma:internalName="Team_x0020_Name">
      <xsd:simpleType>
        <xsd:restriction base="dms:Choice">
          <xsd:enumeration value="Aboriginal Health | ABH"/>
          <xsd:enumeration value="Analytics &amp; Performance Reporting | APR"/>
          <xsd:enumeration value="Chief Executive Officer | CEO"/>
          <xsd:enumeration value="Commissioned Services | CMS"/>
          <xsd:enumeration value="Commissioning and Coordination | COC"/>
          <xsd:enumeration value="Commissioning and Training | CTR"/>
          <xsd:enumeration value="Corporate Affairs | CAF"/>
          <xsd:enumeration value="Corporate Services | CSS"/>
          <xsd:enumeration value="Country Operations (North &amp; South) | COO"/>
          <xsd:enumeration value="Data Team | DAT"/>
          <xsd:enumeration value="Digital Health | DIG"/>
          <xsd:enumeration value="Digital Services | DTS"/>
          <xsd:enumeration value="Executive Office | EXO"/>
          <xsd:enumeration value="Finance Team | FIN"/>
          <xsd:enumeration value="Health Policy | HPO"/>
          <xsd:enumeration value="HealthPathways | HPY"/>
          <xsd:enumeration value="Information Systems | INF"/>
          <xsd:enumeration value="Metro Operations | MEO"/>
          <xsd:enumeration value="Office &amp; Facilities | OFF"/>
          <xsd:enumeration value="People &amp; Culture | PNC"/>
          <xsd:enumeration value="Planning &amp; Performance Integration | PPI"/>
          <xsd:enumeration value="Primary Care Development | PCD"/>
          <xsd:enumeration value="Primary Care Disaster Preparedness | PDP"/>
          <xsd:enumeration value="Primary Care Improvement | PCM"/>
          <xsd:enumeration value="Primary Care Innovation &amp; Development | PID"/>
          <xsd:enumeration value="Primary Care Innovation | PCI"/>
          <xsd:enumeration value="Primary Care Programs | PCP"/>
          <xsd:enumeration value="Primary Care Transformation | PCT"/>
          <xsd:enumeration value="Primary Health Insights | PHI"/>
          <xsd:enumeration value="Project Management Office | PMO"/>
          <xsd:enumeration value="Projects | PPR"/>
          <xsd:enumeration value="Risk and quality assurance | RQA"/>
          <xsd:enumeration value="Stakeholder Engagement | STE"/>
          <xsd:enumeration value="Strategy &amp; Engagement | SNE"/>
        </xsd:restriction>
      </xsd:simpleType>
    </xsd:element>
    <xsd:element name="Category" ma:index="9" nillable="true" ma:displayName="Category" ma:format="Dropdown" ma:internalName="Category" ma:requiredMultiChoice="true">
      <xsd:complexType>
        <xsd:complexContent>
          <xsd:extension base="dms:MultiChoice">
            <xsd:sequence>
              <xsd:element name="Value" maxOccurs="unbounded" minOccurs="0" nillable="true">
                <xsd:simpleType>
                  <xsd:restriction base="dms:Choice">
                    <xsd:enumeration value="Fact sheet"/>
                    <xsd:enumeration value="Forms"/>
                    <xsd:enumeration value="Guide"/>
                    <xsd:enumeration value="Logo"/>
                    <xsd:enumeration value="Policy"/>
                    <xsd:enumeration value="Position paper"/>
                    <xsd:enumeration value="Procedure"/>
                    <xsd:enumeration value="User manual"/>
                    <xsd:enumeration value="Template"/>
                    <xsd:enumeration value="Terms of reference"/>
                    <xsd:enumeration value="Workflow"/>
                    <xsd:enumeration value="Strategy"/>
                  </xsd:restriction>
                </xsd:simpleType>
              </xsd:element>
            </xsd:sequence>
          </xsd:extension>
        </xsd:complexContent>
      </xsd:complexType>
    </xsd:element>
    <xsd:element name="DocumentID" ma:index="10" ma:displayName="DocumentID" ma:internalName="DocumentID">
      <xsd:simpleType>
        <xsd:restriction base="dms:Text">
          <xsd:maxLength value="255"/>
        </xsd:restriction>
      </xsd:simpleType>
    </xsd:element>
    <xsd:element name="Version_x0020_Number" ma:index="11" ma:displayName="Version Number" ma:internalName="Version_x0020_Number">
      <xsd:simpleType>
        <xsd:restriction base="dms:Text">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Review_x0020_Date" ma:index="14" ma:displayName="Review Date" ma:format="DateOnly" ma:internalName="Review_x0020_Date">
      <xsd:simpleType>
        <xsd:restriction base="dms:DateTime"/>
      </xsd:simpleType>
    </xsd:element>
    <xsd:element name="Published_x0020_Date" ma:index="15" ma:displayName="Published Date" ma:format="DateOnly" ma:internalName="Published_x0020_Date">
      <xsd:simpleType>
        <xsd:restriction base="dms:DateTim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Authorised_x0020_for_x0020_public_x0020_release_x003f_" ma:index="18" ma:displayName="Authorised for public release?" ma:default="No" ma:description="Authorised for public release?" ma:format="RadioButtons" ma:internalName="Authorised_x0020_for_x0020_public_x0020_release_x003f_">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372ba93a-312a-4b69-9115-1d43afdaddff"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1D5DEA-B3FD-4E66-BD56-5D04D8C6512F}">
  <ds:schemaRefs>
    <ds:schemaRef ds:uri="372ba93a-312a-4b69-9115-1d43afdaddff"/>
    <ds:schemaRef ds:uri="b0df2459-cdef-4541-b23e-0670891568a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A2A0FAB-1F95-4955-9DA2-FB8E87F87AFE}">
  <ds:schemaRefs>
    <ds:schemaRef ds:uri="http://schemas.microsoft.com/sharepoint/v3/contenttype/forms"/>
  </ds:schemaRefs>
</ds:datastoreItem>
</file>

<file path=customXml/itemProps3.xml><?xml version="1.0" encoding="utf-8"?>
<ds:datastoreItem xmlns:ds="http://schemas.openxmlformats.org/officeDocument/2006/customXml" ds:itemID="{44CAC723-62A7-4955-8109-C274EE38F6F7}">
  <ds:schemaRefs>
    <ds:schemaRef ds:uri="372ba93a-312a-4b69-9115-1d43afdaddff"/>
    <ds:schemaRef ds:uri="b0df2459-cdef-4541-b23e-0670891568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164</TotalTime>
  <Words>978</Words>
  <Application>Microsoft Office PowerPoint</Application>
  <PresentationFormat>Custom</PresentationFormat>
  <Paragraphs>148</Paragraphs>
  <Slides>18</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Arial</vt:lpstr>
      <vt:lpstr>Calibri</vt:lpstr>
      <vt:lpstr>Courier New</vt:lpstr>
      <vt:lpstr>Open Sans Light</vt:lpstr>
      <vt:lpstr>Segoe UI</vt:lpstr>
      <vt:lpstr>Symbol</vt:lpstr>
      <vt:lpstr>Verdana</vt:lpstr>
      <vt:lpstr>WAPHA Theme</vt:lpstr>
      <vt:lpstr>1_WAPHA Theme</vt:lpstr>
      <vt:lpstr>2_WAPHA Theme</vt:lpstr>
      <vt:lpstr>PowerPoint Presentation</vt:lpstr>
      <vt:lpstr>PowerPoint Presentation</vt:lpstr>
      <vt:lpstr>Agenda</vt:lpstr>
      <vt:lpstr>Introduction </vt:lpstr>
      <vt:lpstr>Purpose </vt:lpstr>
      <vt:lpstr>What is Performance Management </vt:lpstr>
      <vt:lpstr>Process of Development </vt:lpstr>
      <vt:lpstr>Principles </vt:lpstr>
      <vt:lpstr>Principles </vt:lpstr>
      <vt:lpstr>Strategic Environment </vt:lpstr>
      <vt:lpstr>Performance Management Framework </vt:lpstr>
      <vt:lpstr>Applying the Framework </vt:lpstr>
      <vt:lpstr>Mental Health Indicators In Contract Variations </vt:lpstr>
      <vt:lpstr>Mental Health Indicators Implementation </vt:lpstr>
      <vt:lpstr>Other Changes in Contract Variations</vt:lpstr>
      <vt:lpstr>Bigger Picture – Service Provider Portal </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wkg_WPH33087_PPT.indd</dc:title>
  <dc:creator>User</dc:creator>
  <cp:lastModifiedBy>Nicola Blacker</cp:lastModifiedBy>
  <cp:revision>24</cp:revision>
  <cp:lastPrinted>2019-09-25T02:03:34Z</cp:lastPrinted>
  <dcterms:created xsi:type="dcterms:W3CDTF">2018-11-28T08:35:23Z</dcterms:created>
  <dcterms:modified xsi:type="dcterms:W3CDTF">2022-02-17T11:16:20Z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2018-11-28T00:00:00Z</vt:filetime>
  </property>
  <property fmtid="{D5CDD505-2E9C-101B-9397-08002B2CF9AE}" pid="3" name="Creator">
    <vt:lpwstr>Adobe InDesign CC 13.1 (Macintosh)</vt:lpwstr>
  </property>
  <property fmtid="{D5CDD505-2E9C-101B-9397-08002B2CF9AE}" pid="4" name="LastSaved">
    <vt:filetime>2018-11-28T00:00:00Z</vt:filetime>
  </property>
  <property fmtid="{D5CDD505-2E9C-101B-9397-08002B2CF9AE}" pid="5" name="ContentTypeId">
    <vt:lpwstr>0x0101009782966E0D1CAF44B5D1BF7E8DEE4014</vt:lpwstr>
  </property>
</Properties>
</file>